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38" r:id="rId4"/>
  </p:sldMasterIdLst>
  <p:notesMasterIdLst>
    <p:notesMasterId r:id="rId18"/>
  </p:notesMasterIdLst>
  <p:handoutMasterIdLst>
    <p:handoutMasterId r:id="rId19"/>
  </p:handoutMasterIdLst>
  <p:sldIdLst>
    <p:sldId id="290" r:id="rId5"/>
    <p:sldId id="291" r:id="rId6"/>
    <p:sldId id="295" r:id="rId7"/>
    <p:sldId id="273" r:id="rId8"/>
    <p:sldId id="276" r:id="rId9"/>
    <p:sldId id="292" r:id="rId10"/>
    <p:sldId id="278" r:id="rId11"/>
    <p:sldId id="258" r:id="rId12"/>
    <p:sldId id="268" r:id="rId13"/>
    <p:sldId id="296" r:id="rId14"/>
    <p:sldId id="280" r:id="rId15"/>
    <p:sldId id="293" r:id="rId16"/>
    <p:sldId id="289"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368" autoAdjust="0"/>
  </p:normalViewPr>
  <p:slideViewPr>
    <p:cSldViewPr snapToGrid="0">
      <p:cViewPr varScale="1">
        <p:scale>
          <a:sx n="61" d="100"/>
          <a:sy n="61" d="100"/>
        </p:scale>
        <p:origin x="978" y="60"/>
      </p:cViewPr>
      <p:guideLst/>
    </p:cSldViewPr>
  </p:slideViewPr>
  <p:notesTextViewPr>
    <p:cViewPr>
      <p:scale>
        <a:sx n="1" d="1"/>
        <a:sy n="1" d="1"/>
      </p:scale>
      <p:origin x="0" y="0"/>
    </p:cViewPr>
  </p:notesTextViewPr>
  <p:notesViewPr>
    <p:cSldViewPr snapToGrid="0" showGuides="1">
      <p:cViewPr varScale="1">
        <p:scale>
          <a:sx n="60" d="100"/>
          <a:sy n="60" d="100"/>
        </p:scale>
        <p:origin x="3187" y="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07F19-1F50-4B42-A7A0-278DF9D25BB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EE95FC5-CD6B-4A50-9262-DC414E16C3EA}">
      <dgm:prSet custT="1"/>
      <dgm:spPr>
        <a:solidFill>
          <a:schemeClr val="bg1"/>
        </a:solidFill>
        <a:ln>
          <a:solidFill>
            <a:schemeClr val="bg2">
              <a:lumMod val="75000"/>
            </a:schemeClr>
          </a:solidFill>
        </a:ln>
      </dgm:spPr>
      <dgm:t>
        <a:bodyPr lIns="72000" rIns="72000"/>
        <a:lstStyle/>
        <a:p>
          <a:r>
            <a:rPr lang="en-US" sz="2100" b="1" dirty="0">
              <a:solidFill>
                <a:schemeClr val="accent1">
                  <a:lumMod val="75000"/>
                </a:schemeClr>
              </a:solidFill>
            </a:rPr>
            <a:t>WHO</a:t>
          </a:r>
        </a:p>
        <a:p>
          <a:r>
            <a:rPr lang="en-US" sz="1800" dirty="0">
              <a:solidFill>
                <a:schemeClr val="bg2">
                  <a:lumMod val="50000"/>
                </a:schemeClr>
              </a:solidFill>
            </a:rPr>
            <a:t>The people of God</a:t>
          </a:r>
        </a:p>
        <a:p>
          <a:r>
            <a:rPr lang="en-US" sz="1200" dirty="0">
              <a:solidFill>
                <a:schemeClr val="bg2">
                  <a:lumMod val="50000"/>
                </a:schemeClr>
              </a:solidFill>
            </a:rPr>
            <a:t>Jeremiah 32:38 KJV</a:t>
          </a:r>
        </a:p>
        <a:p>
          <a:r>
            <a:rPr lang="en-US" sz="1200" i="1" dirty="0">
              <a:solidFill>
                <a:schemeClr val="bg2">
                  <a:lumMod val="50000"/>
                </a:schemeClr>
              </a:solidFill>
            </a:rPr>
            <a:t>They shall be my people, and I will  be there God;</a:t>
          </a:r>
        </a:p>
      </dgm:t>
    </dgm:pt>
    <dgm:pt modelId="{75374347-884B-4721-8CFF-DF080F5B1C79}" type="parTrans" cxnId="{B3F19EC2-A372-4EC3-BFE0-C62FFDFE3DF6}">
      <dgm:prSet/>
      <dgm:spPr/>
      <dgm:t>
        <a:bodyPr/>
        <a:lstStyle/>
        <a:p>
          <a:endParaRPr lang="en-US"/>
        </a:p>
      </dgm:t>
    </dgm:pt>
    <dgm:pt modelId="{C99EBBB1-E916-471C-83C9-ABE85B42AC26}" type="sibTrans" cxnId="{B3F19EC2-A372-4EC3-BFE0-C62FFDFE3DF6}">
      <dgm:prSet phldrT="1" phldr="0"/>
      <dgm:spPr/>
      <dgm:t>
        <a:bodyPr/>
        <a:lstStyle/>
        <a:p>
          <a:endParaRPr lang="en-US"/>
        </a:p>
      </dgm:t>
    </dgm:pt>
    <dgm:pt modelId="{F05611F0-8256-4954-B6CB-ED6B4F2DD397}">
      <dgm:prSet custT="1"/>
      <dgm:spPr>
        <a:solidFill>
          <a:schemeClr val="bg1"/>
        </a:solidFill>
        <a:ln>
          <a:solidFill>
            <a:schemeClr val="bg2">
              <a:lumMod val="75000"/>
            </a:schemeClr>
          </a:solidFill>
        </a:ln>
      </dgm:spPr>
      <dgm:t>
        <a:bodyPr lIns="72000" rIns="72000"/>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latin typeface="Garamond" panose="02020404030301010803"/>
              <a:ea typeface="+mn-ea"/>
              <a:cs typeface="+mn-cs"/>
            </a:rPr>
            <a:t>WHAT</a:t>
          </a:r>
        </a:p>
        <a:p>
          <a:pPr marL="0" lvl="0" algn="ctr" defTabSz="1022350">
            <a:lnSpc>
              <a:spcPct val="90000"/>
            </a:lnSpc>
            <a:spcBef>
              <a:spcPct val="0"/>
            </a:spcBef>
            <a:spcAft>
              <a:spcPct val="35000"/>
            </a:spcAft>
            <a:buNone/>
          </a:pPr>
          <a:r>
            <a:rPr lang="en-US" sz="1800" kern="1200" dirty="0">
              <a:solidFill>
                <a:schemeClr val="bg2">
                  <a:lumMod val="50000"/>
                </a:schemeClr>
              </a:solidFill>
            </a:rPr>
            <a:t>Zoe Life</a:t>
          </a:r>
        </a:p>
        <a:p>
          <a:pPr marL="0" lvl="0" algn="ctr" defTabSz="1022350">
            <a:lnSpc>
              <a:spcPct val="90000"/>
            </a:lnSpc>
            <a:spcBef>
              <a:spcPct val="0"/>
            </a:spcBef>
            <a:spcAft>
              <a:spcPct val="35000"/>
            </a:spcAft>
            <a:buNone/>
          </a:pPr>
          <a:r>
            <a:rPr lang="en-US" sz="1200" kern="1200" dirty="0">
              <a:solidFill>
                <a:schemeClr val="bg2">
                  <a:lumMod val="50000"/>
                </a:schemeClr>
              </a:solidFill>
            </a:rPr>
            <a:t>Of the absolute fullness of life, both essential &amp; ethical, which belongs to God, &amp; through him both to the hypostatic “logos” &amp; to Christ in whom the “logos” put on human nature</a:t>
          </a:r>
        </a:p>
      </dgm:t>
    </dgm:pt>
    <dgm:pt modelId="{CD7328D6-9FAE-4506-9BDB-E06A571EC1D4}" type="parTrans" cxnId="{914FACD2-336A-4471-9E99-312B3F8EAB04}">
      <dgm:prSet/>
      <dgm:spPr/>
      <dgm:t>
        <a:bodyPr/>
        <a:lstStyle/>
        <a:p>
          <a:endParaRPr lang="en-US"/>
        </a:p>
      </dgm:t>
    </dgm:pt>
    <dgm:pt modelId="{6BD5265A-8333-420D-BDB2-65F10B3EBD76}" type="sibTrans" cxnId="{914FACD2-336A-4471-9E99-312B3F8EAB04}">
      <dgm:prSet phldrT="2" phldr="0"/>
      <dgm:spPr/>
      <dgm:t>
        <a:bodyPr/>
        <a:lstStyle/>
        <a:p>
          <a:endParaRPr lang="en-US"/>
        </a:p>
      </dgm:t>
    </dgm:pt>
    <dgm:pt modelId="{22625139-F93A-4F3F-A7AA-4923A01AEDF3}">
      <dgm:prSet custT="1"/>
      <dgm:spPr>
        <a:solidFill>
          <a:schemeClr val="bg1"/>
        </a:solidFill>
        <a:ln>
          <a:solidFill>
            <a:schemeClr val="bg2">
              <a:lumMod val="75000"/>
            </a:schemeClr>
          </a:solidFill>
        </a:ln>
      </dgm:spPr>
      <dgm:t>
        <a:bodyPr lIns="72000" rIns="72000"/>
        <a:lstStyle/>
        <a:p>
          <a:pPr marL="0" lvl="0" indent="0" algn="ctr" defTabSz="933450">
            <a:lnSpc>
              <a:spcPct val="90000"/>
            </a:lnSpc>
            <a:spcBef>
              <a:spcPct val="0"/>
            </a:spcBef>
            <a:spcAft>
              <a:spcPct val="35000"/>
            </a:spcAft>
            <a:buNone/>
          </a:pPr>
          <a:endParaRPr lang="en-US" sz="2100" b="1" kern="1200" dirty="0">
            <a:solidFill>
              <a:schemeClr val="accent1">
                <a:lumMod val="75000"/>
              </a:schemeClr>
            </a:solidFill>
            <a:latin typeface="Garamond" panose="02020404030301010803"/>
            <a:ea typeface="+mn-ea"/>
            <a:cs typeface="+mn-cs"/>
          </a:endParaRPr>
        </a:p>
        <a:p>
          <a:pPr marL="0" lvl="0" indent="0" algn="ctr" defTabSz="933450">
            <a:lnSpc>
              <a:spcPct val="90000"/>
            </a:lnSpc>
            <a:spcBef>
              <a:spcPct val="0"/>
            </a:spcBef>
            <a:spcAft>
              <a:spcPct val="35000"/>
            </a:spcAft>
            <a:buNone/>
          </a:pPr>
          <a:r>
            <a:rPr lang="en-US" sz="2100" b="1" kern="1200" dirty="0">
              <a:solidFill>
                <a:schemeClr val="accent1">
                  <a:lumMod val="75000"/>
                </a:schemeClr>
              </a:solidFill>
              <a:latin typeface="Garamond" panose="02020404030301010803"/>
              <a:ea typeface="+mn-ea"/>
              <a:cs typeface="+mn-cs"/>
            </a:rPr>
            <a:t>WHEN</a:t>
          </a:r>
        </a:p>
        <a:p>
          <a:pPr marL="0" lvl="0" indent="0" algn="ctr" defTabSz="933450">
            <a:lnSpc>
              <a:spcPct val="90000"/>
            </a:lnSpc>
            <a:spcBef>
              <a:spcPct val="0"/>
            </a:spcBef>
            <a:spcAft>
              <a:spcPct val="35000"/>
            </a:spcAft>
            <a:buNone/>
          </a:pPr>
          <a:r>
            <a:rPr lang="en-US" sz="1800" b="0" kern="1200" dirty="0">
              <a:solidFill>
                <a:schemeClr val="bg2">
                  <a:lumMod val="50000"/>
                </a:schemeClr>
              </a:solidFill>
              <a:latin typeface="Garamond" panose="02020404030301010803"/>
              <a:ea typeface="+mn-ea"/>
              <a:cs typeface="+mn-cs"/>
            </a:rPr>
            <a:t>NOW</a:t>
          </a:r>
        </a:p>
        <a:p>
          <a:pPr marL="0" lvl="0" indent="0" algn="ctr" defTabSz="933450">
            <a:lnSpc>
              <a:spcPct val="90000"/>
            </a:lnSpc>
            <a:spcBef>
              <a:spcPct val="0"/>
            </a:spcBef>
            <a:spcAft>
              <a:spcPct val="35000"/>
            </a:spcAft>
            <a:buNone/>
          </a:pPr>
          <a:r>
            <a:rPr lang="en-US" sz="1200" b="0" kern="1200" dirty="0">
              <a:solidFill>
                <a:schemeClr val="bg2">
                  <a:lumMod val="50000"/>
                </a:schemeClr>
              </a:solidFill>
              <a:latin typeface="Garamond" panose="02020404030301010803"/>
              <a:ea typeface="+mn-ea"/>
              <a:cs typeface="+mn-cs"/>
            </a:rPr>
            <a:t>Esther 4:14 KJV</a:t>
          </a:r>
        </a:p>
        <a:p>
          <a:pPr marL="0" lvl="0" indent="0" algn="ctr" defTabSz="933450">
            <a:lnSpc>
              <a:spcPct val="90000"/>
            </a:lnSpc>
            <a:spcBef>
              <a:spcPct val="0"/>
            </a:spcBef>
            <a:spcAft>
              <a:spcPct val="35000"/>
            </a:spcAft>
            <a:buNone/>
          </a:pPr>
          <a:r>
            <a:rPr lang="en-US" sz="1200" b="0" i="1" kern="1200" dirty="0">
              <a:solidFill>
                <a:schemeClr val="bg2">
                  <a:lumMod val="50000"/>
                </a:schemeClr>
              </a:solidFill>
              <a:latin typeface="Garamond" panose="02020404030301010803"/>
              <a:ea typeface="+mn-ea"/>
              <a:cs typeface="+mn-cs"/>
            </a:rPr>
            <a:t>For if though altogether </a:t>
          </a:r>
          <a:r>
            <a:rPr lang="en-US" sz="1200" b="0" i="1" kern="1200" dirty="0" err="1">
              <a:solidFill>
                <a:schemeClr val="bg2">
                  <a:lumMod val="50000"/>
                </a:schemeClr>
              </a:solidFill>
              <a:latin typeface="Garamond" panose="02020404030301010803"/>
              <a:ea typeface="+mn-ea"/>
              <a:cs typeface="+mn-cs"/>
            </a:rPr>
            <a:t>holdest</a:t>
          </a:r>
          <a:r>
            <a:rPr lang="en-US" sz="1200" b="0" i="1" kern="1200" dirty="0">
              <a:solidFill>
                <a:schemeClr val="bg2">
                  <a:lumMod val="50000"/>
                </a:schemeClr>
              </a:solidFill>
              <a:latin typeface="Garamond" panose="02020404030301010803"/>
              <a:ea typeface="+mn-ea"/>
              <a:cs typeface="+mn-cs"/>
            </a:rPr>
            <a:t> thy peace at this time, then shall deliverance arise to the Jews from another place; and who </a:t>
          </a:r>
          <a:r>
            <a:rPr lang="en-US" sz="1200" b="0" i="1" kern="1200" dirty="0" err="1">
              <a:solidFill>
                <a:schemeClr val="bg2">
                  <a:lumMod val="50000"/>
                </a:schemeClr>
              </a:solidFill>
              <a:latin typeface="Garamond" panose="02020404030301010803"/>
              <a:ea typeface="+mn-ea"/>
              <a:cs typeface="+mn-cs"/>
            </a:rPr>
            <a:t>knoweth</a:t>
          </a:r>
          <a:r>
            <a:rPr lang="en-US" sz="1200" b="0" i="1" kern="1200" dirty="0">
              <a:solidFill>
                <a:schemeClr val="bg2">
                  <a:lumMod val="50000"/>
                </a:schemeClr>
              </a:solidFill>
              <a:latin typeface="Garamond" panose="02020404030301010803"/>
              <a:ea typeface="+mn-ea"/>
              <a:cs typeface="+mn-cs"/>
            </a:rPr>
            <a:t> whether thou art come to the kingdom for such a time as this?</a:t>
          </a:r>
        </a:p>
        <a:p>
          <a:pPr marL="0" lvl="0" indent="0" algn="ctr" defTabSz="933450">
            <a:lnSpc>
              <a:spcPct val="90000"/>
            </a:lnSpc>
            <a:spcBef>
              <a:spcPct val="0"/>
            </a:spcBef>
            <a:spcAft>
              <a:spcPct val="35000"/>
            </a:spcAft>
            <a:buNone/>
          </a:pPr>
          <a:endParaRPr lang="en-US" sz="1200" b="1" kern="1200" dirty="0">
            <a:solidFill>
              <a:schemeClr val="accent1">
                <a:lumMod val="75000"/>
              </a:schemeClr>
            </a:solidFill>
            <a:latin typeface="Garamond" panose="02020404030301010803"/>
            <a:ea typeface="+mn-ea"/>
            <a:cs typeface="+mn-cs"/>
          </a:endParaRPr>
        </a:p>
      </dgm:t>
    </dgm:pt>
    <dgm:pt modelId="{F549A0EB-6BE9-4749-8336-B02A279AE302}" type="parTrans" cxnId="{FC7721F0-429B-4CE7-BE98-C2F3C41FE9C7}">
      <dgm:prSet/>
      <dgm:spPr/>
      <dgm:t>
        <a:bodyPr/>
        <a:lstStyle/>
        <a:p>
          <a:endParaRPr lang="en-US"/>
        </a:p>
      </dgm:t>
    </dgm:pt>
    <dgm:pt modelId="{A8E2FA08-4DD4-4654-A85D-9A99162D6201}" type="sibTrans" cxnId="{FC7721F0-429B-4CE7-BE98-C2F3C41FE9C7}">
      <dgm:prSet phldrT="3" phldr="0"/>
      <dgm:spPr/>
      <dgm:t>
        <a:bodyPr/>
        <a:lstStyle/>
        <a:p>
          <a:endParaRPr lang="en-US"/>
        </a:p>
      </dgm:t>
    </dgm:pt>
    <dgm:pt modelId="{140952D0-0E1D-4F48-9F16-53581487CFA0}">
      <dgm:prSet custT="1"/>
      <dgm:spPr>
        <a:solidFill>
          <a:schemeClr val="bg1"/>
        </a:solidFill>
        <a:ln>
          <a:solidFill>
            <a:schemeClr val="bg2">
              <a:lumMod val="75000"/>
            </a:schemeClr>
          </a:solidFill>
        </a:ln>
      </dgm:spPr>
      <dgm:t>
        <a:bodyPr lIns="72000" rIns="72000"/>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latin typeface="Garamond" panose="02020404030301010803"/>
              <a:ea typeface="+mn-ea"/>
              <a:cs typeface="+mn-cs"/>
            </a:rPr>
            <a:t>WHERE</a:t>
          </a:r>
        </a:p>
        <a:p>
          <a:pPr marL="0" lvl="0" algn="ctr" defTabSz="1022350">
            <a:lnSpc>
              <a:spcPct val="90000"/>
            </a:lnSpc>
            <a:spcBef>
              <a:spcPct val="0"/>
            </a:spcBef>
            <a:spcAft>
              <a:spcPct val="35000"/>
            </a:spcAft>
            <a:buNone/>
          </a:pPr>
          <a:r>
            <a:rPr lang="en-US" sz="1800" kern="1200" dirty="0">
              <a:solidFill>
                <a:schemeClr val="bg2">
                  <a:lumMod val="50000"/>
                </a:schemeClr>
              </a:solidFill>
            </a:rPr>
            <a:t>Everywhere</a:t>
          </a:r>
        </a:p>
        <a:p>
          <a:pPr marL="0" lvl="0" algn="ctr" defTabSz="1022350">
            <a:lnSpc>
              <a:spcPct val="90000"/>
            </a:lnSpc>
            <a:spcBef>
              <a:spcPct val="0"/>
            </a:spcBef>
            <a:spcAft>
              <a:spcPct val="35000"/>
            </a:spcAft>
            <a:buNone/>
          </a:pPr>
          <a:r>
            <a:rPr lang="en-US" sz="1200" kern="1200" dirty="0">
              <a:solidFill>
                <a:schemeClr val="bg2">
                  <a:lumMod val="50000"/>
                </a:schemeClr>
              </a:solidFill>
            </a:rPr>
            <a:t>Matthew 24:14 KJV</a:t>
          </a:r>
        </a:p>
        <a:p>
          <a:pPr marL="0" lvl="0" algn="ctr" defTabSz="1022350">
            <a:lnSpc>
              <a:spcPct val="90000"/>
            </a:lnSpc>
            <a:spcBef>
              <a:spcPct val="0"/>
            </a:spcBef>
            <a:spcAft>
              <a:spcPct val="35000"/>
            </a:spcAft>
            <a:buNone/>
          </a:pPr>
          <a:r>
            <a:rPr lang="en-US" sz="1200" i="1" kern="1200" dirty="0">
              <a:solidFill>
                <a:schemeClr val="bg2">
                  <a:lumMod val="50000"/>
                </a:schemeClr>
              </a:solidFill>
            </a:rPr>
            <a:t>And this gospel of the kingdom shall be preached in all the world for a witness unto all nations; and then shall the end come.</a:t>
          </a:r>
        </a:p>
      </dgm:t>
    </dgm:pt>
    <dgm:pt modelId="{790C446F-6917-41E7-BE01-7AFE2676D505}" type="parTrans" cxnId="{B07163E8-ADEC-492A-8F07-7E5786AB23AE}">
      <dgm:prSet/>
      <dgm:spPr/>
      <dgm:t>
        <a:bodyPr/>
        <a:lstStyle/>
        <a:p>
          <a:endParaRPr lang="en-US"/>
        </a:p>
      </dgm:t>
    </dgm:pt>
    <dgm:pt modelId="{2804F27C-9BA9-4D07-AB02-74BE7DFA2C0E}" type="sibTrans" cxnId="{B07163E8-ADEC-492A-8F07-7E5786AB23AE}">
      <dgm:prSet phldrT="4" phldr="0"/>
      <dgm:spPr/>
      <dgm:t>
        <a:bodyPr/>
        <a:lstStyle/>
        <a:p>
          <a:endParaRPr lang="en-US"/>
        </a:p>
      </dgm:t>
    </dgm:pt>
    <dgm:pt modelId="{C2F8C7F7-44C4-414A-BCCD-56E91DD0A777}">
      <dgm:prSet custT="1"/>
      <dgm:spPr>
        <a:solidFill>
          <a:schemeClr val="bg1"/>
        </a:solidFill>
        <a:ln>
          <a:solidFill>
            <a:schemeClr val="bg2">
              <a:lumMod val="75000"/>
            </a:schemeClr>
          </a:solidFill>
        </a:ln>
      </dgm:spPr>
      <dgm:t>
        <a:bodyPr lIns="72000" rIns="72000"/>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latin typeface="Garamond" panose="02020404030301010803"/>
              <a:ea typeface="+mn-ea"/>
              <a:cs typeface="+mn-cs"/>
            </a:rPr>
            <a:t>WHY</a:t>
          </a:r>
        </a:p>
        <a:p>
          <a:pPr marL="0" lvl="0" indent="0" algn="ctr" defTabSz="933450">
            <a:lnSpc>
              <a:spcPct val="90000"/>
            </a:lnSpc>
            <a:spcBef>
              <a:spcPct val="0"/>
            </a:spcBef>
            <a:spcAft>
              <a:spcPct val="35000"/>
            </a:spcAft>
            <a:buNone/>
          </a:pPr>
          <a:r>
            <a:rPr lang="en-US" sz="1800" b="0" kern="1200" dirty="0">
              <a:solidFill>
                <a:schemeClr val="bg2">
                  <a:lumMod val="50000"/>
                </a:schemeClr>
              </a:solidFill>
              <a:latin typeface="Garamond" panose="02020404030301010803"/>
              <a:ea typeface="+mn-ea"/>
              <a:cs typeface="+mn-cs"/>
            </a:rPr>
            <a:t>Eternal Life With Jesus</a:t>
          </a:r>
        </a:p>
        <a:p>
          <a:pPr marL="0" lvl="0" indent="0" algn="ctr" defTabSz="933450">
            <a:lnSpc>
              <a:spcPct val="90000"/>
            </a:lnSpc>
            <a:spcBef>
              <a:spcPct val="0"/>
            </a:spcBef>
            <a:spcAft>
              <a:spcPct val="35000"/>
            </a:spcAft>
            <a:buNone/>
          </a:pPr>
          <a:r>
            <a:rPr lang="en-US" sz="1200" b="0" kern="1200" dirty="0">
              <a:solidFill>
                <a:schemeClr val="bg2">
                  <a:lumMod val="50000"/>
                </a:schemeClr>
              </a:solidFill>
              <a:latin typeface="Garamond" panose="02020404030301010803"/>
              <a:ea typeface="+mn-ea"/>
              <a:cs typeface="+mn-cs"/>
            </a:rPr>
            <a:t>John 14:3 KJV</a:t>
          </a:r>
        </a:p>
        <a:p>
          <a:pPr marL="0" lvl="0" indent="0" algn="ctr" defTabSz="933450">
            <a:lnSpc>
              <a:spcPct val="90000"/>
            </a:lnSpc>
            <a:spcBef>
              <a:spcPct val="0"/>
            </a:spcBef>
            <a:spcAft>
              <a:spcPct val="35000"/>
            </a:spcAft>
            <a:buNone/>
          </a:pPr>
          <a:r>
            <a:rPr lang="en-US" sz="1200" b="0" i="1" kern="1200" dirty="0">
              <a:solidFill>
                <a:schemeClr val="bg2">
                  <a:lumMod val="50000"/>
                </a:schemeClr>
              </a:solidFill>
              <a:latin typeface="Garamond" panose="02020404030301010803"/>
              <a:ea typeface="+mn-ea"/>
              <a:cs typeface="+mn-cs"/>
            </a:rPr>
            <a:t>And if I go and prepare a place for you, I will come again, and receive you unto myself; that where I am, there ye may be also.</a:t>
          </a:r>
        </a:p>
        <a:p>
          <a:pPr marL="0" lvl="0" indent="0" algn="ctr" defTabSz="933450">
            <a:lnSpc>
              <a:spcPct val="90000"/>
            </a:lnSpc>
            <a:spcBef>
              <a:spcPct val="0"/>
            </a:spcBef>
            <a:spcAft>
              <a:spcPct val="35000"/>
            </a:spcAft>
            <a:buNone/>
          </a:pPr>
          <a:endParaRPr lang="en-US" sz="2100" b="1" kern="1200" dirty="0">
            <a:solidFill>
              <a:schemeClr val="accent1">
                <a:lumMod val="75000"/>
              </a:schemeClr>
            </a:solidFill>
            <a:latin typeface="Garamond" panose="02020404030301010803"/>
            <a:ea typeface="+mn-ea"/>
            <a:cs typeface="+mn-cs"/>
          </a:endParaRPr>
        </a:p>
      </dgm:t>
    </dgm:pt>
    <dgm:pt modelId="{E6C6DF88-9436-40D7-BA84-18FE896A6151}" type="parTrans" cxnId="{14D43B81-F92D-4CD8-9D1E-78CBF092C750}">
      <dgm:prSet/>
      <dgm:spPr/>
      <dgm:t>
        <a:bodyPr/>
        <a:lstStyle/>
        <a:p>
          <a:endParaRPr lang="en-US"/>
        </a:p>
      </dgm:t>
    </dgm:pt>
    <dgm:pt modelId="{4E39967D-43EF-4F15-814A-2F491D900D43}" type="sibTrans" cxnId="{14D43B81-F92D-4CD8-9D1E-78CBF092C750}">
      <dgm:prSet phldrT="5" phldr="0"/>
      <dgm:spPr/>
      <dgm:t>
        <a:bodyPr/>
        <a:lstStyle/>
        <a:p>
          <a:endParaRPr lang="en-US"/>
        </a:p>
      </dgm:t>
    </dgm:pt>
    <dgm:pt modelId="{40FE0EB9-B287-43F6-ABB4-527CB1B94B4A}" type="pres">
      <dgm:prSet presAssocID="{D0F07F19-1F50-4B42-A7A0-278DF9D25BB1}" presName="diagram" presStyleCnt="0">
        <dgm:presLayoutVars>
          <dgm:dir/>
          <dgm:resizeHandles val="exact"/>
        </dgm:presLayoutVars>
      </dgm:prSet>
      <dgm:spPr/>
      <dgm:t>
        <a:bodyPr/>
        <a:lstStyle/>
        <a:p>
          <a:endParaRPr lang="en-US"/>
        </a:p>
      </dgm:t>
    </dgm:pt>
    <dgm:pt modelId="{8B70BCB8-2CA8-4281-8C3E-9646AA407DE2}" type="pres">
      <dgm:prSet presAssocID="{2EE95FC5-CD6B-4A50-9262-DC414E16C3EA}" presName="node" presStyleLbl="node1" presStyleIdx="0" presStyleCnt="5" custScaleX="115064" custScaleY="101765" custLinFactNeighborX="953" custLinFactNeighborY="-9842">
        <dgm:presLayoutVars>
          <dgm:bulletEnabled val="1"/>
        </dgm:presLayoutVars>
      </dgm:prSet>
      <dgm:spPr/>
      <dgm:t>
        <a:bodyPr/>
        <a:lstStyle/>
        <a:p>
          <a:endParaRPr lang="en-US"/>
        </a:p>
      </dgm:t>
    </dgm:pt>
    <dgm:pt modelId="{E02BC8AD-DDC2-43A7-BB43-F6F8D8BD6340}" type="pres">
      <dgm:prSet presAssocID="{C99EBBB1-E916-471C-83C9-ABE85B42AC26}" presName="sibTrans" presStyleCnt="0"/>
      <dgm:spPr/>
    </dgm:pt>
    <dgm:pt modelId="{B86E23A3-742D-4587-88CF-2D56A8442149}" type="pres">
      <dgm:prSet presAssocID="{F05611F0-8256-4954-B6CB-ED6B4F2DD397}" presName="node" presStyleLbl="node1" presStyleIdx="1" presStyleCnt="5" custScaleX="115064" custScaleY="123329" custLinFactNeighborX="0" custLinFactNeighborY="-2537">
        <dgm:presLayoutVars>
          <dgm:bulletEnabled val="1"/>
        </dgm:presLayoutVars>
      </dgm:prSet>
      <dgm:spPr/>
      <dgm:t>
        <a:bodyPr/>
        <a:lstStyle/>
        <a:p>
          <a:endParaRPr lang="en-US"/>
        </a:p>
      </dgm:t>
    </dgm:pt>
    <dgm:pt modelId="{87C885F5-93E2-4D86-AAEA-8BD12E68F9BB}" type="pres">
      <dgm:prSet presAssocID="{6BD5265A-8333-420D-BDB2-65F10B3EBD76}" presName="sibTrans" presStyleCnt="0"/>
      <dgm:spPr/>
    </dgm:pt>
    <dgm:pt modelId="{D64973A5-4E87-44F1-B369-B0D5E0C2A462}" type="pres">
      <dgm:prSet presAssocID="{22625139-F93A-4F3F-A7AA-4923A01AEDF3}" presName="node" presStyleLbl="node1" presStyleIdx="2" presStyleCnt="5" custScaleX="115064" custScaleY="107216" custLinFactNeighborX="358" custLinFactNeighborY="-7080">
        <dgm:presLayoutVars>
          <dgm:bulletEnabled val="1"/>
        </dgm:presLayoutVars>
      </dgm:prSet>
      <dgm:spPr/>
      <dgm:t>
        <a:bodyPr/>
        <a:lstStyle/>
        <a:p>
          <a:endParaRPr lang="en-US"/>
        </a:p>
      </dgm:t>
    </dgm:pt>
    <dgm:pt modelId="{A8EBA167-82EB-4D7C-98F7-2AB66BCE8A90}" type="pres">
      <dgm:prSet presAssocID="{A8E2FA08-4DD4-4654-A85D-9A99162D6201}" presName="sibTrans" presStyleCnt="0"/>
      <dgm:spPr/>
    </dgm:pt>
    <dgm:pt modelId="{18405FE4-7B27-4C69-B6FE-12C8B84249EF}" type="pres">
      <dgm:prSet presAssocID="{140952D0-0E1D-4F48-9F16-53581487CFA0}" presName="node" presStyleLbl="node1" presStyleIdx="3" presStyleCnt="5" custScaleX="115064" custLinFactNeighborX="976">
        <dgm:presLayoutVars>
          <dgm:bulletEnabled val="1"/>
        </dgm:presLayoutVars>
      </dgm:prSet>
      <dgm:spPr/>
      <dgm:t>
        <a:bodyPr/>
        <a:lstStyle/>
        <a:p>
          <a:endParaRPr lang="en-US"/>
        </a:p>
      </dgm:t>
    </dgm:pt>
    <dgm:pt modelId="{4F5C547E-E40F-424A-82FA-BB8EDB1515B0}" type="pres">
      <dgm:prSet presAssocID="{2804F27C-9BA9-4D07-AB02-74BE7DFA2C0E}" presName="sibTrans" presStyleCnt="0"/>
      <dgm:spPr/>
    </dgm:pt>
    <dgm:pt modelId="{435C0E89-FD70-4DD9-A771-832DBFC9ACBC}" type="pres">
      <dgm:prSet presAssocID="{C2F8C7F7-44C4-414A-BCCD-56E91DD0A777}" presName="node" presStyleLbl="node1" presStyleIdx="4" presStyleCnt="5" custScaleX="115064" custLinFactNeighborX="976">
        <dgm:presLayoutVars>
          <dgm:bulletEnabled val="1"/>
        </dgm:presLayoutVars>
      </dgm:prSet>
      <dgm:spPr/>
      <dgm:t>
        <a:bodyPr/>
        <a:lstStyle/>
        <a:p>
          <a:endParaRPr lang="en-US"/>
        </a:p>
      </dgm:t>
    </dgm:pt>
  </dgm:ptLst>
  <dgm:cxnLst>
    <dgm:cxn modelId="{6F765DD9-BF93-49A8-A6EA-AB13464D24B0}" type="presOf" srcId="{C2F8C7F7-44C4-414A-BCCD-56E91DD0A777}" destId="{435C0E89-FD70-4DD9-A771-832DBFC9ACBC}" srcOrd="0" destOrd="0" presId="urn:microsoft.com/office/officeart/2005/8/layout/default"/>
    <dgm:cxn modelId="{6D195AE4-39B4-45CF-9D82-CF1593D393F6}" type="presOf" srcId="{22625139-F93A-4F3F-A7AA-4923A01AEDF3}" destId="{D64973A5-4E87-44F1-B369-B0D5E0C2A462}" srcOrd="0" destOrd="0" presId="urn:microsoft.com/office/officeart/2005/8/layout/default"/>
    <dgm:cxn modelId="{FC7721F0-429B-4CE7-BE98-C2F3C41FE9C7}" srcId="{D0F07F19-1F50-4B42-A7A0-278DF9D25BB1}" destId="{22625139-F93A-4F3F-A7AA-4923A01AEDF3}" srcOrd="2" destOrd="0" parTransId="{F549A0EB-6BE9-4749-8336-B02A279AE302}" sibTransId="{A8E2FA08-4DD4-4654-A85D-9A99162D6201}"/>
    <dgm:cxn modelId="{914FACD2-336A-4471-9E99-312B3F8EAB04}" srcId="{D0F07F19-1F50-4B42-A7A0-278DF9D25BB1}" destId="{F05611F0-8256-4954-B6CB-ED6B4F2DD397}" srcOrd="1" destOrd="0" parTransId="{CD7328D6-9FAE-4506-9BDB-E06A571EC1D4}" sibTransId="{6BD5265A-8333-420D-BDB2-65F10B3EBD76}"/>
    <dgm:cxn modelId="{14D43B81-F92D-4CD8-9D1E-78CBF092C750}" srcId="{D0F07F19-1F50-4B42-A7A0-278DF9D25BB1}" destId="{C2F8C7F7-44C4-414A-BCCD-56E91DD0A777}" srcOrd="4" destOrd="0" parTransId="{E6C6DF88-9436-40D7-BA84-18FE896A6151}" sibTransId="{4E39967D-43EF-4F15-814A-2F491D900D43}"/>
    <dgm:cxn modelId="{B3F19EC2-A372-4EC3-BFE0-C62FFDFE3DF6}" srcId="{D0F07F19-1F50-4B42-A7A0-278DF9D25BB1}" destId="{2EE95FC5-CD6B-4A50-9262-DC414E16C3EA}" srcOrd="0" destOrd="0" parTransId="{75374347-884B-4721-8CFF-DF080F5B1C79}" sibTransId="{C99EBBB1-E916-471C-83C9-ABE85B42AC26}"/>
    <dgm:cxn modelId="{C3C9D92A-4F8E-4228-8DF6-5BC8FFC105E0}" type="presOf" srcId="{2EE95FC5-CD6B-4A50-9262-DC414E16C3EA}" destId="{8B70BCB8-2CA8-4281-8C3E-9646AA407DE2}" srcOrd="0" destOrd="0" presId="urn:microsoft.com/office/officeart/2005/8/layout/default"/>
    <dgm:cxn modelId="{38B196E4-A718-4E5E-8B33-DFB2B77FDE42}" type="presOf" srcId="{D0F07F19-1F50-4B42-A7A0-278DF9D25BB1}" destId="{40FE0EB9-B287-43F6-ABB4-527CB1B94B4A}" srcOrd="0" destOrd="0" presId="urn:microsoft.com/office/officeart/2005/8/layout/default"/>
    <dgm:cxn modelId="{E9B19438-D9F1-42E9-B97B-ECEA234AED50}" type="presOf" srcId="{F05611F0-8256-4954-B6CB-ED6B4F2DD397}" destId="{B86E23A3-742D-4587-88CF-2D56A8442149}" srcOrd="0" destOrd="0" presId="urn:microsoft.com/office/officeart/2005/8/layout/default"/>
    <dgm:cxn modelId="{B07163E8-ADEC-492A-8F07-7E5786AB23AE}" srcId="{D0F07F19-1F50-4B42-A7A0-278DF9D25BB1}" destId="{140952D0-0E1D-4F48-9F16-53581487CFA0}" srcOrd="3" destOrd="0" parTransId="{790C446F-6917-41E7-BE01-7AFE2676D505}" sibTransId="{2804F27C-9BA9-4D07-AB02-74BE7DFA2C0E}"/>
    <dgm:cxn modelId="{D6CBE33F-90E3-4C8D-B80F-821ED7205D90}" type="presOf" srcId="{140952D0-0E1D-4F48-9F16-53581487CFA0}" destId="{18405FE4-7B27-4C69-B6FE-12C8B84249EF}" srcOrd="0" destOrd="0" presId="urn:microsoft.com/office/officeart/2005/8/layout/default"/>
    <dgm:cxn modelId="{D17F6962-6CF2-4448-8F2E-27A7CB5CAB16}" type="presParOf" srcId="{40FE0EB9-B287-43F6-ABB4-527CB1B94B4A}" destId="{8B70BCB8-2CA8-4281-8C3E-9646AA407DE2}" srcOrd="0" destOrd="0" presId="urn:microsoft.com/office/officeart/2005/8/layout/default"/>
    <dgm:cxn modelId="{6873F57A-5B91-48FC-9B1A-61BEA27CBE90}" type="presParOf" srcId="{40FE0EB9-B287-43F6-ABB4-527CB1B94B4A}" destId="{E02BC8AD-DDC2-43A7-BB43-F6F8D8BD6340}" srcOrd="1" destOrd="0" presId="urn:microsoft.com/office/officeart/2005/8/layout/default"/>
    <dgm:cxn modelId="{FC4588CA-0BEE-4DE6-9726-93F413184C3C}" type="presParOf" srcId="{40FE0EB9-B287-43F6-ABB4-527CB1B94B4A}" destId="{B86E23A3-742D-4587-88CF-2D56A8442149}" srcOrd="2" destOrd="0" presId="urn:microsoft.com/office/officeart/2005/8/layout/default"/>
    <dgm:cxn modelId="{4178A0A8-8F80-4691-AE60-A912EF83DE0A}" type="presParOf" srcId="{40FE0EB9-B287-43F6-ABB4-527CB1B94B4A}" destId="{87C885F5-93E2-4D86-AAEA-8BD12E68F9BB}" srcOrd="3" destOrd="0" presId="urn:microsoft.com/office/officeart/2005/8/layout/default"/>
    <dgm:cxn modelId="{48A25CA2-D3C2-4FFF-9454-ED9B5A503F99}" type="presParOf" srcId="{40FE0EB9-B287-43F6-ABB4-527CB1B94B4A}" destId="{D64973A5-4E87-44F1-B369-B0D5E0C2A462}" srcOrd="4" destOrd="0" presId="urn:microsoft.com/office/officeart/2005/8/layout/default"/>
    <dgm:cxn modelId="{CC1DEFB1-6415-405C-B19F-8F58824BC103}" type="presParOf" srcId="{40FE0EB9-B287-43F6-ABB4-527CB1B94B4A}" destId="{A8EBA167-82EB-4D7C-98F7-2AB66BCE8A90}" srcOrd="5" destOrd="0" presId="urn:microsoft.com/office/officeart/2005/8/layout/default"/>
    <dgm:cxn modelId="{EF92A80F-281E-414F-A2E2-B426E7254CC3}" type="presParOf" srcId="{40FE0EB9-B287-43F6-ABB4-527CB1B94B4A}" destId="{18405FE4-7B27-4C69-B6FE-12C8B84249EF}" srcOrd="6" destOrd="0" presId="urn:microsoft.com/office/officeart/2005/8/layout/default"/>
    <dgm:cxn modelId="{92AFC3EA-4297-4063-94E0-C5A1BE863E54}" type="presParOf" srcId="{40FE0EB9-B287-43F6-ABB4-527CB1B94B4A}" destId="{4F5C547E-E40F-424A-82FA-BB8EDB1515B0}" srcOrd="7" destOrd="0" presId="urn:microsoft.com/office/officeart/2005/8/layout/default"/>
    <dgm:cxn modelId="{CBB0F55F-5C58-443F-989A-EC667A9C4731}" type="presParOf" srcId="{40FE0EB9-B287-43F6-ABB4-527CB1B94B4A}" destId="{435C0E89-FD70-4DD9-A771-832DBFC9ACBC}"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F07F19-1F50-4B42-A7A0-278DF9D25BB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EE95FC5-CD6B-4A50-9262-DC414E16C3EA}">
      <dgm:prSet custT="1"/>
      <dgm:spPr>
        <a:solidFill>
          <a:schemeClr val="bg1"/>
        </a:solidFill>
        <a:ln>
          <a:solidFill>
            <a:schemeClr val="bg2">
              <a:lumMod val="75000"/>
            </a:schemeClr>
          </a:solidFill>
        </a:ln>
      </dgm:spPr>
      <dgm:t>
        <a:bodyPr lIns="72000" rIns="72000"/>
        <a:lstStyle/>
        <a:p>
          <a:r>
            <a:rPr lang="en-US" sz="2100" b="1" dirty="0">
              <a:solidFill>
                <a:schemeClr val="accent1">
                  <a:lumMod val="75000"/>
                </a:schemeClr>
              </a:solidFill>
            </a:rPr>
            <a:t>To enrich &amp; infuse the life of the believer with the word of God</a:t>
          </a:r>
          <a:endParaRPr lang="en-US" sz="1800" dirty="0">
            <a:solidFill>
              <a:schemeClr val="bg2">
                <a:lumMod val="50000"/>
              </a:schemeClr>
            </a:solidFill>
          </a:endParaRPr>
        </a:p>
      </dgm:t>
    </dgm:pt>
    <dgm:pt modelId="{75374347-884B-4721-8CFF-DF080F5B1C79}" type="parTrans" cxnId="{B3F19EC2-A372-4EC3-BFE0-C62FFDFE3DF6}">
      <dgm:prSet/>
      <dgm:spPr/>
      <dgm:t>
        <a:bodyPr/>
        <a:lstStyle/>
        <a:p>
          <a:endParaRPr lang="en-US"/>
        </a:p>
      </dgm:t>
    </dgm:pt>
    <dgm:pt modelId="{C99EBBB1-E916-471C-83C9-ABE85B42AC26}" type="sibTrans" cxnId="{B3F19EC2-A372-4EC3-BFE0-C62FFDFE3DF6}">
      <dgm:prSet phldrT="1" phldr="0"/>
      <dgm:spPr/>
      <dgm:t>
        <a:bodyPr/>
        <a:lstStyle/>
        <a:p>
          <a:endParaRPr lang="en-US"/>
        </a:p>
      </dgm:t>
    </dgm:pt>
    <dgm:pt modelId="{F05611F0-8256-4954-B6CB-ED6B4F2DD397}">
      <dgm:prSet custT="1"/>
      <dgm:spPr>
        <a:solidFill>
          <a:schemeClr val="bg1"/>
        </a:solidFill>
        <a:ln>
          <a:solidFill>
            <a:schemeClr val="bg2">
              <a:lumMod val="75000"/>
            </a:schemeClr>
          </a:solidFill>
        </a:ln>
      </dgm:spPr>
      <dgm:t>
        <a:bodyPr lIns="72000" rIns="72000"/>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latin typeface="Garamond" panose="02020404030301010803"/>
              <a:ea typeface="+mn-ea"/>
              <a:cs typeface="+mn-cs"/>
            </a:rPr>
            <a:t>To challenge belief systems &amp; erroneous thinking that hinders the faith walk of the believer</a:t>
          </a:r>
          <a:endParaRPr lang="en-US" sz="1800" kern="1200" dirty="0">
            <a:solidFill>
              <a:schemeClr val="bg2">
                <a:lumMod val="50000"/>
              </a:schemeClr>
            </a:solidFill>
          </a:endParaRPr>
        </a:p>
      </dgm:t>
    </dgm:pt>
    <dgm:pt modelId="{CD7328D6-9FAE-4506-9BDB-E06A571EC1D4}" type="parTrans" cxnId="{914FACD2-336A-4471-9E99-312B3F8EAB04}">
      <dgm:prSet/>
      <dgm:spPr/>
      <dgm:t>
        <a:bodyPr/>
        <a:lstStyle/>
        <a:p>
          <a:endParaRPr lang="en-US"/>
        </a:p>
      </dgm:t>
    </dgm:pt>
    <dgm:pt modelId="{6BD5265A-8333-420D-BDB2-65F10B3EBD76}" type="sibTrans" cxnId="{914FACD2-336A-4471-9E99-312B3F8EAB04}">
      <dgm:prSet phldrT="2" phldr="0"/>
      <dgm:spPr/>
      <dgm:t>
        <a:bodyPr/>
        <a:lstStyle/>
        <a:p>
          <a:endParaRPr lang="en-US"/>
        </a:p>
      </dgm:t>
    </dgm:pt>
    <dgm:pt modelId="{22625139-F93A-4F3F-A7AA-4923A01AEDF3}">
      <dgm:prSet custT="1"/>
      <dgm:spPr>
        <a:solidFill>
          <a:schemeClr val="bg1"/>
        </a:solidFill>
        <a:ln>
          <a:solidFill>
            <a:schemeClr val="bg2">
              <a:lumMod val="75000"/>
            </a:schemeClr>
          </a:solidFill>
        </a:ln>
      </dgm:spPr>
      <dgm:t>
        <a:bodyPr lIns="72000" rIns="72000"/>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latin typeface="Garamond" panose="02020404030301010803"/>
              <a:ea typeface="+mn-ea"/>
              <a:cs typeface="+mn-cs"/>
            </a:rPr>
            <a:t>To propel the believer forward, 1</a:t>
          </a:r>
          <a:r>
            <a:rPr lang="en-US" sz="2100" b="1" kern="1200" baseline="30000" dirty="0">
              <a:solidFill>
                <a:schemeClr val="accent1">
                  <a:lumMod val="75000"/>
                </a:schemeClr>
              </a:solidFill>
              <a:latin typeface="Garamond" panose="02020404030301010803"/>
              <a:ea typeface="+mn-ea"/>
              <a:cs typeface="+mn-cs"/>
            </a:rPr>
            <a:t>st</a:t>
          </a:r>
          <a:r>
            <a:rPr lang="en-US" sz="2100" b="1" kern="1200" dirty="0">
              <a:solidFill>
                <a:schemeClr val="accent1">
                  <a:lumMod val="75000"/>
                </a:schemeClr>
              </a:solidFill>
              <a:latin typeface="Garamond" panose="02020404030301010803"/>
              <a:ea typeface="+mn-ea"/>
              <a:cs typeface="+mn-cs"/>
            </a:rPr>
            <a:t> to God, 2</a:t>
          </a:r>
          <a:r>
            <a:rPr lang="en-US" sz="2100" b="1" kern="1200" baseline="30000" dirty="0">
              <a:solidFill>
                <a:schemeClr val="accent1">
                  <a:lumMod val="75000"/>
                </a:schemeClr>
              </a:solidFill>
              <a:latin typeface="Garamond" panose="02020404030301010803"/>
              <a:ea typeface="+mn-ea"/>
              <a:cs typeface="+mn-cs"/>
            </a:rPr>
            <a:t>nd</a:t>
          </a:r>
          <a:r>
            <a:rPr lang="en-US" sz="2100" b="1" kern="1200" dirty="0">
              <a:solidFill>
                <a:schemeClr val="accent1">
                  <a:lumMod val="75000"/>
                </a:schemeClr>
              </a:solidFill>
              <a:latin typeface="Garamond" panose="02020404030301010803"/>
              <a:ea typeface="+mn-ea"/>
              <a:cs typeface="+mn-cs"/>
            </a:rPr>
            <a:t> to discipleship leading others to the Savior</a:t>
          </a:r>
          <a:endParaRPr lang="en-US" sz="1800" kern="1200" dirty="0">
            <a:solidFill>
              <a:schemeClr val="bg2">
                <a:lumMod val="50000"/>
              </a:schemeClr>
            </a:solidFill>
          </a:endParaRPr>
        </a:p>
      </dgm:t>
    </dgm:pt>
    <dgm:pt modelId="{F549A0EB-6BE9-4749-8336-B02A279AE302}" type="parTrans" cxnId="{FC7721F0-429B-4CE7-BE98-C2F3C41FE9C7}">
      <dgm:prSet/>
      <dgm:spPr/>
      <dgm:t>
        <a:bodyPr/>
        <a:lstStyle/>
        <a:p>
          <a:endParaRPr lang="en-US"/>
        </a:p>
      </dgm:t>
    </dgm:pt>
    <dgm:pt modelId="{A8E2FA08-4DD4-4654-A85D-9A99162D6201}" type="sibTrans" cxnId="{FC7721F0-429B-4CE7-BE98-C2F3C41FE9C7}">
      <dgm:prSet phldrT="3" phldr="0"/>
      <dgm:spPr/>
      <dgm:t>
        <a:bodyPr/>
        <a:lstStyle/>
        <a:p>
          <a:endParaRPr lang="en-US"/>
        </a:p>
      </dgm:t>
    </dgm:pt>
    <dgm:pt modelId="{140952D0-0E1D-4F48-9F16-53581487CFA0}">
      <dgm:prSet custT="1"/>
      <dgm:spPr>
        <a:solidFill>
          <a:schemeClr val="bg1"/>
        </a:solidFill>
        <a:ln>
          <a:solidFill>
            <a:schemeClr val="bg2">
              <a:lumMod val="75000"/>
            </a:schemeClr>
          </a:solidFill>
        </a:ln>
      </dgm:spPr>
      <dgm:t>
        <a:bodyPr lIns="72000" rIns="72000"/>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latin typeface="Garamond" panose="02020404030301010803"/>
              <a:ea typeface="+mn-ea"/>
              <a:cs typeface="+mn-cs"/>
            </a:rPr>
            <a:t>To equip the believer to do the work of the Kingdom of God</a:t>
          </a:r>
          <a:endParaRPr lang="en-US" sz="1800" kern="1200" dirty="0">
            <a:solidFill>
              <a:schemeClr val="bg2">
                <a:lumMod val="50000"/>
              </a:schemeClr>
            </a:solidFill>
          </a:endParaRPr>
        </a:p>
      </dgm:t>
    </dgm:pt>
    <dgm:pt modelId="{790C446F-6917-41E7-BE01-7AFE2676D505}" type="parTrans" cxnId="{B07163E8-ADEC-492A-8F07-7E5786AB23AE}">
      <dgm:prSet/>
      <dgm:spPr/>
      <dgm:t>
        <a:bodyPr/>
        <a:lstStyle/>
        <a:p>
          <a:endParaRPr lang="en-US"/>
        </a:p>
      </dgm:t>
    </dgm:pt>
    <dgm:pt modelId="{2804F27C-9BA9-4D07-AB02-74BE7DFA2C0E}" type="sibTrans" cxnId="{B07163E8-ADEC-492A-8F07-7E5786AB23AE}">
      <dgm:prSet phldrT="4" phldr="0"/>
      <dgm:spPr/>
      <dgm:t>
        <a:bodyPr/>
        <a:lstStyle/>
        <a:p>
          <a:endParaRPr lang="en-US"/>
        </a:p>
      </dgm:t>
    </dgm:pt>
    <dgm:pt modelId="{C2F8C7F7-44C4-414A-BCCD-56E91DD0A777}">
      <dgm:prSet custT="1"/>
      <dgm:spPr>
        <a:solidFill>
          <a:schemeClr val="bg1"/>
        </a:solidFill>
        <a:ln>
          <a:solidFill>
            <a:schemeClr val="bg2">
              <a:lumMod val="75000"/>
            </a:schemeClr>
          </a:solidFill>
        </a:ln>
      </dgm:spPr>
      <dgm:t>
        <a:bodyPr lIns="72000" rIns="72000"/>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latin typeface="Garamond" panose="02020404030301010803"/>
              <a:ea typeface="+mn-ea"/>
              <a:cs typeface="+mn-cs"/>
            </a:rPr>
            <a:t>To cultivate the ground of the believer with the word of God by which they will be rooted in their faith in God, the knowledge of God, the will of God, the attributes of God, the Son of God</a:t>
          </a:r>
          <a:endParaRPr lang="en-US" sz="1800" kern="1200" dirty="0">
            <a:solidFill>
              <a:schemeClr val="bg2">
                <a:lumMod val="50000"/>
              </a:schemeClr>
            </a:solidFill>
          </a:endParaRPr>
        </a:p>
      </dgm:t>
    </dgm:pt>
    <dgm:pt modelId="{E6C6DF88-9436-40D7-BA84-18FE896A6151}" type="parTrans" cxnId="{14D43B81-F92D-4CD8-9D1E-78CBF092C750}">
      <dgm:prSet/>
      <dgm:spPr/>
      <dgm:t>
        <a:bodyPr/>
        <a:lstStyle/>
        <a:p>
          <a:endParaRPr lang="en-US"/>
        </a:p>
      </dgm:t>
    </dgm:pt>
    <dgm:pt modelId="{4E39967D-43EF-4F15-814A-2F491D900D43}" type="sibTrans" cxnId="{14D43B81-F92D-4CD8-9D1E-78CBF092C750}">
      <dgm:prSet phldrT="5" phldr="0"/>
      <dgm:spPr/>
      <dgm:t>
        <a:bodyPr/>
        <a:lstStyle/>
        <a:p>
          <a:endParaRPr lang="en-US"/>
        </a:p>
      </dgm:t>
    </dgm:pt>
    <dgm:pt modelId="{40FE0EB9-B287-43F6-ABB4-527CB1B94B4A}" type="pres">
      <dgm:prSet presAssocID="{D0F07F19-1F50-4B42-A7A0-278DF9D25BB1}" presName="diagram" presStyleCnt="0">
        <dgm:presLayoutVars>
          <dgm:dir/>
          <dgm:resizeHandles val="exact"/>
        </dgm:presLayoutVars>
      </dgm:prSet>
      <dgm:spPr/>
      <dgm:t>
        <a:bodyPr/>
        <a:lstStyle/>
        <a:p>
          <a:endParaRPr lang="en-US"/>
        </a:p>
      </dgm:t>
    </dgm:pt>
    <dgm:pt modelId="{8B70BCB8-2CA8-4281-8C3E-9646AA407DE2}" type="pres">
      <dgm:prSet presAssocID="{2EE95FC5-CD6B-4A50-9262-DC414E16C3EA}" presName="node" presStyleLbl="node1" presStyleIdx="0" presStyleCnt="5" custScaleX="115064" custLinFactNeighborX="976">
        <dgm:presLayoutVars>
          <dgm:bulletEnabled val="1"/>
        </dgm:presLayoutVars>
      </dgm:prSet>
      <dgm:spPr/>
      <dgm:t>
        <a:bodyPr/>
        <a:lstStyle/>
        <a:p>
          <a:endParaRPr lang="en-US"/>
        </a:p>
      </dgm:t>
    </dgm:pt>
    <dgm:pt modelId="{E02BC8AD-DDC2-43A7-BB43-F6F8D8BD6340}" type="pres">
      <dgm:prSet presAssocID="{C99EBBB1-E916-471C-83C9-ABE85B42AC26}" presName="sibTrans" presStyleCnt="0"/>
      <dgm:spPr/>
    </dgm:pt>
    <dgm:pt modelId="{B86E23A3-742D-4587-88CF-2D56A8442149}" type="pres">
      <dgm:prSet presAssocID="{F05611F0-8256-4954-B6CB-ED6B4F2DD397}" presName="node" presStyleLbl="node1" presStyleIdx="1" presStyleCnt="5" custScaleX="115064" custLinFactNeighborX="976">
        <dgm:presLayoutVars>
          <dgm:bulletEnabled val="1"/>
        </dgm:presLayoutVars>
      </dgm:prSet>
      <dgm:spPr/>
      <dgm:t>
        <a:bodyPr/>
        <a:lstStyle/>
        <a:p>
          <a:endParaRPr lang="en-US"/>
        </a:p>
      </dgm:t>
    </dgm:pt>
    <dgm:pt modelId="{87C885F5-93E2-4D86-AAEA-8BD12E68F9BB}" type="pres">
      <dgm:prSet presAssocID="{6BD5265A-8333-420D-BDB2-65F10B3EBD76}" presName="sibTrans" presStyleCnt="0"/>
      <dgm:spPr/>
    </dgm:pt>
    <dgm:pt modelId="{D64973A5-4E87-44F1-B369-B0D5E0C2A462}" type="pres">
      <dgm:prSet presAssocID="{22625139-F93A-4F3F-A7AA-4923A01AEDF3}" presName="node" presStyleLbl="node1" presStyleIdx="2" presStyleCnt="5" custScaleX="115064" custLinFactNeighborX="976">
        <dgm:presLayoutVars>
          <dgm:bulletEnabled val="1"/>
        </dgm:presLayoutVars>
      </dgm:prSet>
      <dgm:spPr/>
      <dgm:t>
        <a:bodyPr/>
        <a:lstStyle/>
        <a:p>
          <a:endParaRPr lang="en-US"/>
        </a:p>
      </dgm:t>
    </dgm:pt>
    <dgm:pt modelId="{A8EBA167-82EB-4D7C-98F7-2AB66BCE8A90}" type="pres">
      <dgm:prSet presAssocID="{A8E2FA08-4DD4-4654-A85D-9A99162D6201}" presName="sibTrans" presStyleCnt="0"/>
      <dgm:spPr/>
    </dgm:pt>
    <dgm:pt modelId="{18405FE4-7B27-4C69-B6FE-12C8B84249EF}" type="pres">
      <dgm:prSet presAssocID="{140952D0-0E1D-4F48-9F16-53581487CFA0}" presName="node" presStyleLbl="node1" presStyleIdx="3" presStyleCnt="5" custScaleX="115064" custLinFactNeighborX="1285" custLinFactNeighborY="-515">
        <dgm:presLayoutVars>
          <dgm:bulletEnabled val="1"/>
        </dgm:presLayoutVars>
      </dgm:prSet>
      <dgm:spPr/>
      <dgm:t>
        <a:bodyPr/>
        <a:lstStyle/>
        <a:p>
          <a:endParaRPr lang="en-US"/>
        </a:p>
      </dgm:t>
    </dgm:pt>
    <dgm:pt modelId="{4F5C547E-E40F-424A-82FA-BB8EDB1515B0}" type="pres">
      <dgm:prSet presAssocID="{2804F27C-9BA9-4D07-AB02-74BE7DFA2C0E}" presName="sibTrans" presStyleCnt="0"/>
      <dgm:spPr/>
    </dgm:pt>
    <dgm:pt modelId="{435C0E89-FD70-4DD9-A771-832DBFC9ACBC}" type="pres">
      <dgm:prSet presAssocID="{C2F8C7F7-44C4-414A-BCCD-56E91DD0A777}" presName="node" presStyleLbl="node1" presStyleIdx="4" presStyleCnt="5" custScaleX="115064" custScaleY="151149" custLinFactNeighborX="976">
        <dgm:presLayoutVars>
          <dgm:bulletEnabled val="1"/>
        </dgm:presLayoutVars>
      </dgm:prSet>
      <dgm:spPr/>
      <dgm:t>
        <a:bodyPr/>
        <a:lstStyle/>
        <a:p>
          <a:endParaRPr lang="en-US"/>
        </a:p>
      </dgm:t>
    </dgm:pt>
  </dgm:ptLst>
  <dgm:cxnLst>
    <dgm:cxn modelId="{6F765DD9-BF93-49A8-A6EA-AB13464D24B0}" type="presOf" srcId="{C2F8C7F7-44C4-414A-BCCD-56E91DD0A777}" destId="{435C0E89-FD70-4DD9-A771-832DBFC9ACBC}" srcOrd="0" destOrd="0" presId="urn:microsoft.com/office/officeart/2005/8/layout/default"/>
    <dgm:cxn modelId="{6D195AE4-39B4-45CF-9D82-CF1593D393F6}" type="presOf" srcId="{22625139-F93A-4F3F-A7AA-4923A01AEDF3}" destId="{D64973A5-4E87-44F1-B369-B0D5E0C2A462}" srcOrd="0" destOrd="0" presId="urn:microsoft.com/office/officeart/2005/8/layout/default"/>
    <dgm:cxn modelId="{FC7721F0-429B-4CE7-BE98-C2F3C41FE9C7}" srcId="{D0F07F19-1F50-4B42-A7A0-278DF9D25BB1}" destId="{22625139-F93A-4F3F-A7AA-4923A01AEDF3}" srcOrd="2" destOrd="0" parTransId="{F549A0EB-6BE9-4749-8336-B02A279AE302}" sibTransId="{A8E2FA08-4DD4-4654-A85D-9A99162D6201}"/>
    <dgm:cxn modelId="{914FACD2-336A-4471-9E99-312B3F8EAB04}" srcId="{D0F07F19-1F50-4B42-A7A0-278DF9D25BB1}" destId="{F05611F0-8256-4954-B6CB-ED6B4F2DD397}" srcOrd="1" destOrd="0" parTransId="{CD7328D6-9FAE-4506-9BDB-E06A571EC1D4}" sibTransId="{6BD5265A-8333-420D-BDB2-65F10B3EBD76}"/>
    <dgm:cxn modelId="{14D43B81-F92D-4CD8-9D1E-78CBF092C750}" srcId="{D0F07F19-1F50-4B42-A7A0-278DF9D25BB1}" destId="{C2F8C7F7-44C4-414A-BCCD-56E91DD0A777}" srcOrd="4" destOrd="0" parTransId="{E6C6DF88-9436-40D7-BA84-18FE896A6151}" sibTransId="{4E39967D-43EF-4F15-814A-2F491D900D43}"/>
    <dgm:cxn modelId="{B3F19EC2-A372-4EC3-BFE0-C62FFDFE3DF6}" srcId="{D0F07F19-1F50-4B42-A7A0-278DF9D25BB1}" destId="{2EE95FC5-CD6B-4A50-9262-DC414E16C3EA}" srcOrd="0" destOrd="0" parTransId="{75374347-884B-4721-8CFF-DF080F5B1C79}" sibTransId="{C99EBBB1-E916-471C-83C9-ABE85B42AC26}"/>
    <dgm:cxn modelId="{C3C9D92A-4F8E-4228-8DF6-5BC8FFC105E0}" type="presOf" srcId="{2EE95FC5-CD6B-4A50-9262-DC414E16C3EA}" destId="{8B70BCB8-2CA8-4281-8C3E-9646AA407DE2}" srcOrd="0" destOrd="0" presId="urn:microsoft.com/office/officeart/2005/8/layout/default"/>
    <dgm:cxn modelId="{38B196E4-A718-4E5E-8B33-DFB2B77FDE42}" type="presOf" srcId="{D0F07F19-1F50-4B42-A7A0-278DF9D25BB1}" destId="{40FE0EB9-B287-43F6-ABB4-527CB1B94B4A}" srcOrd="0" destOrd="0" presId="urn:microsoft.com/office/officeart/2005/8/layout/default"/>
    <dgm:cxn modelId="{E9B19438-D9F1-42E9-B97B-ECEA234AED50}" type="presOf" srcId="{F05611F0-8256-4954-B6CB-ED6B4F2DD397}" destId="{B86E23A3-742D-4587-88CF-2D56A8442149}" srcOrd="0" destOrd="0" presId="urn:microsoft.com/office/officeart/2005/8/layout/default"/>
    <dgm:cxn modelId="{B07163E8-ADEC-492A-8F07-7E5786AB23AE}" srcId="{D0F07F19-1F50-4B42-A7A0-278DF9D25BB1}" destId="{140952D0-0E1D-4F48-9F16-53581487CFA0}" srcOrd="3" destOrd="0" parTransId="{790C446F-6917-41E7-BE01-7AFE2676D505}" sibTransId="{2804F27C-9BA9-4D07-AB02-74BE7DFA2C0E}"/>
    <dgm:cxn modelId="{D6CBE33F-90E3-4C8D-B80F-821ED7205D90}" type="presOf" srcId="{140952D0-0E1D-4F48-9F16-53581487CFA0}" destId="{18405FE4-7B27-4C69-B6FE-12C8B84249EF}" srcOrd="0" destOrd="0" presId="urn:microsoft.com/office/officeart/2005/8/layout/default"/>
    <dgm:cxn modelId="{D17F6962-6CF2-4448-8F2E-27A7CB5CAB16}" type="presParOf" srcId="{40FE0EB9-B287-43F6-ABB4-527CB1B94B4A}" destId="{8B70BCB8-2CA8-4281-8C3E-9646AA407DE2}" srcOrd="0" destOrd="0" presId="urn:microsoft.com/office/officeart/2005/8/layout/default"/>
    <dgm:cxn modelId="{6873F57A-5B91-48FC-9B1A-61BEA27CBE90}" type="presParOf" srcId="{40FE0EB9-B287-43F6-ABB4-527CB1B94B4A}" destId="{E02BC8AD-DDC2-43A7-BB43-F6F8D8BD6340}" srcOrd="1" destOrd="0" presId="urn:microsoft.com/office/officeart/2005/8/layout/default"/>
    <dgm:cxn modelId="{FC4588CA-0BEE-4DE6-9726-93F413184C3C}" type="presParOf" srcId="{40FE0EB9-B287-43F6-ABB4-527CB1B94B4A}" destId="{B86E23A3-742D-4587-88CF-2D56A8442149}" srcOrd="2" destOrd="0" presId="urn:microsoft.com/office/officeart/2005/8/layout/default"/>
    <dgm:cxn modelId="{4178A0A8-8F80-4691-AE60-A912EF83DE0A}" type="presParOf" srcId="{40FE0EB9-B287-43F6-ABB4-527CB1B94B4A}" destId="{87C885F5-93E2-4D86-AAEA-8BD12E68F9BB}" srcOrd="3" destOrd="0" presId="urn:microsoft.com/office/officeart/2005/8/layout/default"/>
    <dgm:cxn modelId="{48A25CA2-D3C2-4FFF-9454-ED9B5A503F99}" type="presParOf" srcId="{40FE0EB9-B287-43F6-ABB4-527CB1B94B4A}" destId="{D64973A5-4E87-44F1-B369-B0D5E0C2A462}" srcOrd="4" destOrd="0" presId="urn:microsoft.com/office/officeart/2005/8/layout/default"/>
    <dgm:cxn modelId="{CC1DEFB1-6415-405C-B19F-8F58824BC103}" type="presParOf" srcId="{40FE0EB9-B287-43F6-ABB4-527CB1B94B4A}" destId="{A8EBA167-82EB-4D7C-98F7-2AB66BCE8A90}" srcOrd="5" destOrd="0" presId="urn:microsoft.com/office/officeart/2005/8/layout/default"/>
    <dgm:cxn modelId="{EF92A80F-281E-414F-A2E2-B426E7254CC3}" type="presParOf" srcId="{40FE0EB9-B287-43F6-ABB4-527CB1B94B4A}" destId="{18405FE4-7B27-4C69-B6FE-12C8B84249EF}" srcOrd="6" destOrd="0" presId="urn:microsoft.com/office/officeart/2005/8/layout/default"/>
    <dgm:cxn modelId="{92AFC3EA-4297-4063-94E0-C5A1BE863E54}" type="presParOf" srcId="{40FE0EB9-B287-43F6-ABB4-527CB1B94B4A}" destId="{4F5C547E-E40F-424A-82FA-BB8EDB1515B0}" srcOrd="7" destOrd="0" presId="urn:microsoft.com/office/officeart/2005/8/layout/default"/>
    <dgm:cxn modelId="{CBB0F55F-5C58-443F-989A-EC667A9C4731}" type="presParOf" srcId="{40FE0EB9-B287-43F6-ABB4-527CB1B94B4A}" destId="{435C0E89-FD70-4DD9-A771-832DBFC9ACB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2373DC-11B1-4708-92E2-E1B8EB8D76D8}" type="doc">
      <dgm:prSet loTypeId="urn:microsoft.com/office/officeart/2018/2/layout/IconVerticalSolidList" loCatId="icon" qsTypeId="urn:microsoft.com/office/officeart/2005/8/quickstyle/simple1" qsCatId="simple" csTypeId="urn:microsoft.com/office/officeart/2005/8/colors/accent5_2" csCatId="accent5" phldr="1"/>
      <dgm:spPr/>
    </dgm:pt>
    <dgm:pt modelId="{7084B800-7E1D-4DA6-89C0-37EA52DDBCB8}">
      <dgm:prSet phldrT="[Text]" custT="1"/>
      <dgm:spPr/>
      <dgm:t>
        <a:bodyPr/>
        <a:lstStyle/>
        <a:p>
          <a:pPr algn="ctr">
            <a:lnSpc>
              <a:spcPct val="100000"/>
            </a:lnSpc>
          </a:pPr>
          <a:r>
            <a:rPr lang="en-US" sz="2100" dirty="0">
              <a:solidFill>
                <a:schemeClr val="bg2">
                  <a:lumMod val="50000"/>
                </a:schemeClr>
              </a:solidFill>
            </a:rPr>
            <a:t>JOHN 10:27</a:t>
          </a:r>
          <a:endParaRPr lang="ru-RU" sz="2100" dirty="0">
            <a:solidFill>
              <a:schemeClr val="bg2">
                <a:lumMod val="50000"/>
              </a:schemeClr>
            </a:solidFill>
          </a:endParaRPr>
        </a:p>
      </dgm:t>
    </dgm:pt>
    <dgm:pt modelId="{E459F664-A62C-4466-90D1-14D94F7456F9}" type="parTrans" cxnId="{D7BBB8C6-B60F-4050-B5C1-3F3A86AF4294}">
      <dgm:prSet/>
      <dgm:spPr/>
      <dgm:t>
        <a:bodyPr/>
        <a:lstStyle/>
        <a:p>
          <a:endParaRPr lang="ru-RU"/>
        </a:p>
      </dgm:t>
    </dgm:pt>
    <dgm:pt modelId="{29667D30-8073-4626-A65C-0442C9DA4455}" type="sibTrans" cxnId="{D7BBB8C6-B60F-4050-B5C1-3F3A86AF4294}">
      <dgm:prSet/>
      <dgm:spPr/>
      <dgm:t>
        <a:bodyPr/>
        <a:lstStyle/>
        <a:p>
          <a:endParaRPr lang="ru-RU"/>
        </a:p>
      </dgm:t>
    </dgm:pt>
    <dgm:pt modelId="{4786322A-3DB1-4B13-A039-9C2B4BD33902}">
      <dgm:prSet phldrT="[Text]" custT="1"/>
      <dgm:spPr/>
      <dgm:t>
        <a:bodyPr/>
        <a:lstStyle/>
        <a:p>
          <a:pPr algn="ctr">
            <a:lnSpc>
              <a:spcPct val="100000"/>
            </a:lnSpc>
          </a:pPr>
          <a:r>
            <a:rPr lang="en-US" sz="2100" kern="1200" dirty="0">
              <a:solidFill>
                <a:srgbClr val="E2E2E8">
                  <a:lumMod val="50000"/>
                </a:srgbClr>
              </a:solidFill>
              <a:latin typeface="Garamond" panose="02020404030301010803"/>
              <a:ea typeface="+mn-ea"/>
              <a:cs typeface="+mn-cs"/>
            </a:rPr>
            <a:t>ROMANS 10:17</a:t>
          </a:r>
          <a:endParaRPr lang="ru-RU" sz="2100" kern="1200" dirty="0">
            <a:solidFill>
              <a:srgbClr val="E2E2E8">
                <a:lumMod val="50000"/>
              </a:srgbClr>
            </a:solidFill>
            <a:latin typeface="Garamond" panose="02020404030301010803"/>
            <a:ea typeface="+mn-ea"/>
            <a:cs typeface="+mn-cs"/>
          </a:endParaRPr>
        </a:p>
      </dgm:t>
    </dgm:pt>
    <dgm:pt modelId="{4F3F2426-EA56-4F79-A02F-DE7A210D680D}" type="parTrans" cxnId="{07D1F65C-7C41-4EB6-A133-CA7F29791640}">
      <dgm:prSet/>
      <dgm:spPr/>
      <dgm:t>
        <a:bodyPr/>
        <a:lstStyle/>
        <a:p>
          <a:endParaRPr lang="ru-RU"/>
        </a:p>
      </dgm:t>
    </dgm:pt>
    <dgm:pt modelId="{7D0A801E-90E9-4D73-A31E-D58F04D3BBF2}" type="sibTrans" cxnId="{07D1F65C-7C41-4EB6-A133-CA7F29791640}">
      <dgm:prSet/>
      <dgm:spPr/>
      <dgm:t>
        <a:bodyPr/>
        <a:lstStyle/>
        <a:p>
          <a:endParaRPr lang="ru-RU"/>
        </a:p>
      </dgm:t>
    </dgm:pt>
    <dgm:pt modelId="{5A259F57-B5C4-40C5-939D-A7C21B16FB47}">
      <dgm:prSet phldrT="[Text]" custT="1"/>
      <dgm:spPr/>
      <dgm:t>
        <a:bodyPr/>
        <a:lstStyle/>
        <a:p>
          <a:pPr algn="ctr">
            <a:lnSpc>
              <a:spcPct val="100000"/>
            </a:lnSpc>
          </a:pPr>
          <a:r>
            <a:rPr lang="en-US" sz="2100" kern="1200" dirty="0">
              <a:solidFill>
                <a:srgbClr val="E2E2E8">
                  <a:lumMod val="50000"/>
                </a:srgbClr>
              </a:solidFill>
              <a:latin typeface="Garamond" panose="02020404030301010803"/>
              <a:ea typeface="+mn-ea"/>
              <a:cs typeface="+mn-cs"/>
            </a:rPr>
            <a:t>JEREMIAH 33:3</a:t>
          </a:r>
          <a:endParaRPr lang="ru-RU" sz="2100" kern="1200" dirty="0">
            <a:solidFill>
              <a:srgbClr val="E2E2E8">
                <a:lumMod val="50000"/>
              </a:srgbClr>
            </a:solidFill>
            <a:latin typeface="Garamond" panose="02020404030301010803"/>
            <a:ea typeface="+mn-ea"/>
            <a:cs typeface="+mn-cs"/>
          </a:endParaRPr>
        </a:p>
      </dgm:t>
    </dgm:pt>
    <dgm:pt modelId="{E359194E-724D-4C60-BA35-9B441D11C55E}" type="parTrans" cxnId="{7865863E-1BC2-47AE-BBFB-F40F27A905AE}">
      <dgm:prSet/>
      <dgm:spPr/>
      <dgm:t>
        <a:bodyPr/>
        <a:lstStyle/>
        <a:p>
          <a:endParaRPr lang="ru-RU"/>
        </a:p>
      </dgm:t>
    </dgm:pt>
    <dgm:pt modelId="{57311651-50BE-4613-AB4F-1C634C257620}" type="sibTrans" cxnId="{7865863E-1BC2-47AE-BBFB-F40F27A905AE}">
      <dgm:prSet/>
      <dgm:spPr/>
      <dgm:t>
        <a:bodyPr/>
        <a:lstStyle/>
        <a:p>
          <a:endParaRPr lang="ru-RU"/>
        </a:p>
      </dgm:t>
    </dgm:pt>
    <dgm:pt modelId="{BEBE168A-5E85-43CC-B9BA-D1974F9A5753}" type="pres">
      <dgm:prSet presAssocID="{592373DC-11B1-4708-92E2-E1B8EB8D76D8}" presName="root" presStyleCnt="0">
        <dgm:presLayoutVars>
          <dgm:dir/>
          <dgm:resizeHandles val="exact"/>
        </dgm:presLayoutVars>
      </dgm:prSet>
      <dgm:spPr/>
    </dgm:pt>
    <dgm:pt modelId="{6F7D1589-E38C-4EEF-8940-633D1FA307AE}" type="pres">
      <dgm:prSet presAssocID="{7084B800-7E1D-4DA6-89C0-37EA52DDBCB8}" presName="compNode" presStyleCnt="0"/>
      <dgm:spPr/>
    </dgm:pt>
    <dgm:pt modelId="{5055791F-FD8B-4C95-BE9E-DCA1684759AE}" type="pres">
      <dgm:prSet presAssocID="{7084B800-7E1D-4DA6-89C0-37EA52DDBCB8}" presName="bgRect" presStyleLbl="bgShp" presStyleIdx="0" presStyleCnt="3" custLinFactNeighborX="-3963" custLinFactNeighborY="-1817"/>
      <dgm:spPr>
        <a:prstGeom prst="rect">
          <a:avLst/>
        </a:prstGeom>
        <a:solidFill>
          <a:schemeClr val="bg1"/>
        </a:solidFill>
        <a:ln>
          <a:solidFill>
            <a:schemeClr val="bg2">
              <a:lumMod val="75000"/>
            </a:schemeClr>
          </a:solidFill>
        </a:ln>
      </dgm:spPr>
    </dgm:pt>
    <dgm:pt modelId="{3A2A1665-F91D-4C16-A420-BA5DD166AEE3}" type="pres">
      <dgm:prSet presAssocID="{7084B800-7E1D-4DA6-89C0-37EA52DDBCB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Internet"/>
        </a:ext>
      </dgm:extLst>
    </dgm:pt>
    <dgm:pt modelId="{2BD51AD2-3E0A-4639-9A99-2EB58CCE5B59}" type="pres">
      <dgm:prSet presAssocID="{7084B800-7E1D-4DA6-89C0-37EA52DDBCB8}" presName="spaceRect" presStyleCnt="0"/>
      <dgm:spPr/>
    </dgm:pt>
    <dgm:pt modelId="{C777032A-9475-4396-9274-DE9A78A74CC0}" type="pres">
      <dgm:prSet presAssocID="{7084B800-7E1D-4DA6-89C0-37EA52DDBCB8}" presName="parTx" presStyleLbl="revTx" presStyleIdx="0" presStyleCnt="3" custScaleX="99879" custLinFactNeighborX="-5805">
        <dgm:presLayoutVars>
          <dgm:chMax val="0"/>
          <dgm:chPref val="0"/>
        </dgm:presLayoutVars>
      </dgm:prSet>
      <dgm:spPr/>
      <dgm:t>
        <a:bodyPr/>
        <a:lstStyle/>
        <a:p>
          <a:endParaRPr lang="en-US"/>
        </a:p>
      </dgm:t>
    </dgm:pt>
    <dgm:pt modelId="{E8F86784-F939-4DC2-B805-3A2239B0770F}" type="pres">
      <dgm:prSet presAssocID="{29667D30-8073-4626-A65C-0442C9DA4455}" presName="sibTrans" presStyleCnt="0"/>
      <dgm:spPr/>
    </dgm:pt>
    <dgm:pt modelId="{B1715078-3176-4DF1-A2E4-CA69BD0DE3DE}" type="pres">
      <dgm:prSet presAssocID="{4786322A-3DB1-4B13-A039-9C2B4BD33902}" presName="compNode" presStyleCnt="0"/>
      <dgm:spPr/>
    </dgm:pt>
    <dgm:pt modelId="{7CF4F8AE-2437-4954-B698-495A078F9E64}" type="pres">
      <dgm:prSet presAssocID="{4786322A-3DB1-4B13-A039-9C2B4BD33902}" presName="bgRect" presStyleLbl="bgShp" presStyleIdx="1" presStyleCnt="3"/>
      <dgm:spPr>
        <a:prstGeom prst="rect">
          <a:avLst/>
        </a:prstGeom>
        <a:solidFill>
          <a:schemeClr val="bg1"/>
        </a:solidFill>
        <a:ln>
          <a:solidFill>
            <a:schemeClr val="bg2">
              <a:lumMod val="75000"/>
            </a:schemeClr>
          </a:solidFill>
        </a:ln>
      </dgm:spPr>
    </dgm:pt>
    <dgm:pt modelId="{321B0D94-DDA9-4A26-A4C1-0608CDA16D85}" type="pres">
      <dgm:prSet presAssocID="{4786322A-3DB1-4B13-A039-9C2B4BD3390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extLst>
        <a:ext uri="{E40237B7-FDA0-4F09-8148-C483321AD2D9}">
          <dgm14:cNvPr xmlns:dgm14="http://schemas.microsoft.com/office/drawing/2010/diagram" id="0" name="" descr="Stream"/>
        </a:ext>
      </dgm:extLst>
    </dgm:pt>
    <dgm:pt modelId="{6B38183A-C137-4797-A6AA-5032FB424C80}" type="pres">
      <dgm:prSet presAssocID="{4786322A-3DB1-4B13-A039-9C2B4BD33902}" presName="spaceRect" presStyleCnt="0"/>
      <dgm:spPr/>
    </dgm:pt>
    <dgm:pt modelId="{8988E990-E700-4C93-BC55-7BF7864AEFFE}" type="pres">
      <dgm:prSet presAssocID="{4786322A-3DB1-4B13-A039-9C2B4BD33902}" presName="parTx" presStyleLbl="revTx" presStyleIdx="1" presStyleCnt="3" custLinFactNeighborX="-5805">
        <dgm:presLayoutVars>
          <dgm:chMax val="0"/>
          <dgm:chPref val="0"/>
        </dgm:presLayoutVars>
      </dgm:prSet>
      <dgm:spPr/>
      <dgm:t>
        <a:bodyPr/>
        <a:lstStyle/>
        <a:p>
          <a:endParaRPr lang="en-US"/>
        </a:p>
      </dgm:t>
    </dgm:pt>
    <dgm:pt modelId="{3E0BA4B3-4753-4805-92FA-4429EA7CC897}" type="pres">
      <dgm:prSet presAssocID="{7D0A801E-90E9-4D73-A31E-D58F04D3BBF2}" presName="sibTrans" presStyleCnt="0"/>
      <dgm:spPr/>
    </dgm:pt>
    <dgm:pt modelId="{8AC38D62-D40A-4C03-90E4-2F61E807B6F4}" type="pres">
      <dgm:prSet presAssocID="{5A259F57-B5C4-40C5-939D-A7C21B16FB47}" presName="compNode" presStyleCnt="0"/>
      <dgm:spPr/>
    </dgm:pt>
    <dgm:pt modelId="{362B79DA-BFF8-4895-8DC9-BC10460633E8}" type="pres">
      <dgm:prSet presAssocID="{5A259F57-B5C4-40C5-939D-A7C21B16FB47}" presName="bgRect" presStyleLbl="bgShp" presStyleIdx="2" presStyleCnt="3"/>
      <dgm:spPr>
        <a:prstGeom prst="rect">
          <a:avLst/>
        </a:prstGeom>
        <a:solidFill>
          <a:schemeClr val="bg1"/>
        </a:solidFill>
        <a:ln>
          <a:solidFill>
            <a:schemeClr val="bg2">
              <a:lumMod val="75000"/>
            </a:schemeClr>
          </a:solidFill>
        </a:ln>
      </dgm:spPr>
    </dgm:pt>
    <dgm:pt modelId="{A71047BA-937F-4A10-B7D6-5EC59061C5B1}" type="pres">
      <dgm:prSet presAssocID="{5A259F57-B5C4-40C5-939D-A7C21B16FB4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extLst>
        <a:ext uri="{E40237B7-FDA0-4F09-8148-C483321AD2D9}">
          <dgm14:cNvPr xmlns:dgm14="http://schemas.microsoft.com/office/drawing/2010/diagram" id="0" name="" descr="Presentation with checklist"/>
        </a:ext>
      </dgm:extLst>
    </dgm:pt>
    <dgm:pt modelId="{EB9852C8-8257-43A9-A364-D7E0EB36D00C}" type="pres">
      <dgm:prSet presAssocID="{5A259F57-B5C4-40C5-939D-A7C21B16FB47}" presName="spaceRect" presStyleCnt="0"/>
      <dgm:spPr/>
    </dgm:pt>
    <dgm:pt modelId="{11601319-DCBD-4A85-BAD2-A1583DEC0D33}" type="pres">
      <dgm:prSet presAssocID="{5A259F57-B5C4-40C5-939D-A7C21B16FB47}" presName="parTx" presStyleLbl="revTx" presStyleIdx="2" presStyleCnt="3" custLinFactNeighborX="-5805">
        <dgm:presLayoutVars>
          <dgm:chMax val="0"/>
          <dgm:chPref val="0"/>
        </dgm:presLayoutVars>
      </dgm:prSet>
      <dgm:spPr/>
      <dgm:t>
        <a:bodyPr/>
        <a:lstStyle/>
        <a:p>
          <a:endParaRPr lang="en-US"/>
        </a:p>
      </dgm:t>
    </dgm:pt>
  </dgm:ptLst>
  <dgm:cxnLst>
    <dgm:cxn modelId="{63841A12-C18B-1141-BB66-67F94352C339}" type="presOf" srcId="{7084B800-7E1D-4DA6-89C0-37EA52DDBCB8}" destId="{C777032A-9475-4396-9274-DE9A78A74CC0}" srcOrd="0" destOrd="0" presId="urn:microsoft.com/office/officeart/2018/2/layout/IconVerticalSolidList"/>
    <dgm:cxn modelId="{F2303A0F-C26C-A347-822C-DA097F252A6B}" type="presOf" srcId="{5A259F57-B5C4-40C5-939D-A7C21B16FB47}" destId="{11601319-DCBD-4A85-BAD2-A1583DEC0D33}" srcOrd="0" destOrd="0" presId="urn:microsoft.com/office/officeart/2018/2/layout/IconVerticalSolidList"/>
    <dgm:cxn modelId="{9B527D63-3134-1743-961D-BB943F9BC328}" type="presOf" srcId="{4786322A-3DB1-4B13-A039-9C2B4BD33902}" destId="{8988E990-E700-4C93-BC55-7BF7864AEFFE}" srcOrd="0" destOrd="0" presId="urn:microsoft.com/office/officeart/2018/2/layout/IconVerticalSolidList"/>
    <dgm:cxn modelId="{7865863E-1BC2-47AE-BBFB-F40F27A905AE}" srcId="{592373DC-11B1-4708-92E2-E1B8EB8D76D8}" destId="{5A259F57-B5C4-40C5-939D-A7C21B16FB47}" srcOrd="2" destOrd="0" parTransId="{E359194E-724D-4C60-BA35-9B441D11C55E}" sibTransId="{57311651-50BE-4613-AB4F-1C634C257620}"/>
    <dgm:cxn modelId="{D7BBB8C6-B60F-4050-B5C1-3F3A86AF4294}" srcId="{592373DC-11B1-4708-92E2-E1B8EB8D76D8}" destId="{7084B800-7E1D-4DA6-89C0-37EA52DDBCB8}" srcOrd="0" destOrd="0" parTransId="{E459F664-A62C-4466-90D1-14D94F7456F9}" sibTransId="{29667D30-8073-4626-A65C-0442C9DA4455}"/>
    <dgm:cxn modelId="{99FCC3A2-7D1A-B343-BC04-AA140FF8D6F7}" type="presOf" srcId="{592373DC-11B1-4708-92E2-E1B8EB8D76D8}" destId="{BEBE168A-5E85-43CC-B9BA-D1974F9A5753}" srcOrd="0" destOrd="0" presId="urn:microsoft.com/office/officeart/2018/2/layout/IconVerticalSolidList"/>
    <dgm:cxn modelId="{07D1F65C-7C41-4EB6-A133-CA7F29791640}" srcId="{592373DC-11B1-4708-92E2-E1B8EB8D76D8}" destId="{4786322A-3DB1-4B13-A039-9C2B4BD33902}" srcOrd="1" destOrd="0" parTransId="{4F3F2426-EA56-4F79-A02F-DE7A210D680D}" sibTransId="{7D0A801E-90E9-4D73-A31E-D58F04D3BBF2}"/>
    <dgm:cxn modelId="{EC6A6010-62D0-E741-9ED3-0E0A4F187C22}" type="presParOf" srcId="{BEBE168A-5E85-43CC-B9BA-D1974F9A5753}" destId="{6F7D1589-E38C-4EEF-8940-633D1FA307AE}" srcOrd="0" destOrd="0" presId="urn:microsoft.com/office/officeart/2018/2/layout/IconVerticalSolidList"/>
    <dgm:cxn modelId="{3651A24D-686D-D14B-8701-AFB991DD91A7}" type="presParOf" srcId="{6F7D1589-E38C-4EEF-8940-633D1FA307AE}" destId="{5055791F-FD8B-4C95-BE9E-DCA1684759AE}" srcOrd="0" destOrd="0" presId="urn:microsoft.com/office/officeart/2018/2/layout/IconVerticalSolidList"/>
    <dgm:cxn modelId="{7B546F74-9BC9-8B4A-907D-549F35C2FD3E}" type="presParOf" srcId="{6F7D1589-E38C-4EEF-8940-633D1FA307AE}" destId="{3A2A1665-F91D-4C16-A420-BA5DD166AEE3}" srcOrd="1" destOrd="0" presId="urn:microsoft.com/office/officeart/2018/2/layout/IconVerticalSolidList"/>
    <dgm:cxn modelId="{E8DFB209-C627-2849-A9A8-82FA4FE3CBC9}" type="presParOf" srcId="{6F7D1589-E38C-4EEF-8940-633D1FA307AE}" destId="{2BD51AD2-3E0A-4639-9A99-2EB58CCE5B59}" srcOrd="2" destOrd="0" presId="urn:microsoft.com/office/officeart/2018/2/layout/IconVerticalSolidList"/>
    <dgm:cxn modelId="{366B5496-FD7E-304F-8B99-D11946F94228}" type="presParOf" srcId="{6F7D1589-E38C-4EEF-8940-633D1FA307AE}" destId="{C777032A-9475-4396-9274-DE9A78A74CC0}" srcOrd="3" destOrd="0" presId="urn:microsoft.com/office/officeart/2018/2/layout/IconVerticalSolidList"/>
    <dgm:cxn modelId="{DE81DE76-EB46-0649-BD1A-C07B117C077E}" type="presParOf" srcId="{BEBE168A-5E85-43CC-B9BA-D1974F9A5753}" destId="{E8F86784-F939-4DC2-B805-3A2239B0770F}" srcOrd="1" destOrd="0" presId="urn:microsoft.com/office/officeart/2018/2/layout/IconVerticalSolidList"/>
    <dgm:cxn modelId="{81974EFD-7ED7-404C-A7EA-97800BA1897B}" type="presParOf" srcId="{BEBE168A-5E85-43CC-B9BA-D1974F9A5753}" destId="{B1715078-3176-4DF1-A2E4-CA69BD0DE3DE}" srcOrd="2" destOrd="0" presId="urn:microsoft.com/office/officeart/2018/2/layout/IconVerticalSolidList"/>
    <dgm:cxn modelId="{7B2034C8-584E-E84E-8A99-1E4DA478C58D}" type="presParOf" srcId="{B1715078-3176-4DF1-A2E4-CA69BD0DE3DE}" destId="{7CF4F8AE-2437-4954-B698-495A078F9E64}" srcOrd="0" destOrd="0" presId="urn:microsoft.com/office/officeart/2018/2/layout/IconVerticalSolidList"/>
    <dgm:cxn modelId="{EBEFAFAD-B5F2-8F47-8319-9C351553D79B}" type="presParOf" srcId="{B1715078-3176-4DF1-A2E4-CA69BD0DE3DE}" destId="{321B0D94-DDA9-4A26-A4C1-0608CDA16D85}" srcOrd="1" destOrd="0" presId="urn:microsoft.com/office/officeart/2018/2/layout/IconVerticalSolidList"/>
    <dgm:cxn modelId="{0C0BCCB3-B2AC-DB41-9209-8BD32F39E7CA}" type="presParOf" srcId="{B1715078-3176-4DF1-A2E4-CA69BD0DE3DE}" destId="{6B38183A-C137-4797-A6AA-5032FB424C80}" srcOrd="2" destOrd="0" presId="urn:microsoft.com/office/officeart/2018/2/layout/IconVerticalSolidList"/>
    <dgm:cxn modelId="{6AF7860D-FDAE-D944-A15C-8365DBB36ED6}" type="presParOf" srcId="{B1715078-3176-4DF1-A2E4-CA69BD0DE3DE}" destId="{8988E990-E700-4C93-BC55-7BF7864AEFFE}" srcOrd="3" destOrd="0" presId="urn:microsoft.com/office/officeart/2018/2/layout/IconVerticalSolidList"/>
    <dgm:cxn modelId="{CD041CC3-1B2B-0A49-8583-652223566037}" type="presParOf" srcId="{BEBE168A-5E85-43CC-B9BA-D1974F9A5753}" destId="{3E0BA4B3-4753-4805-92FA-4429EA7CC897}" srcOrd="3" destOrd="0" presId="urn:microsoft.com/office/officeart/2018/2/layout/IconVerticalSolidList"/>
    <dgm:cxn modelId="{C79D7556-5663-3B45-856D-8AD7077904A0}" type="presParOf" srcId="{BEBE168A-5E85-43CC-B9BA-D1974F9A5753}" destId="{8AC38D62-D40A-4C03-90E4-2F61E807B6F4}" srcOrd="4" destOrd="0" presId="urn:microsoft.com/office/officeart/2018/2/layout/IconVerticalSolidList"/>
    <dgm:cxn modelId="{85E93609-D9D6-D04C-A00A-F1246F71060D}" type="presParOf" srcId="{8AC38D62-D40A-4C03-90E4-2F61E807B6F4}" destId="{362B79DA-BFF8-4895-8DC9-BC10460633E8}" srcOrd="0" destOrd="0" presId="urn:microsoft.com/office/officeart/2018/2/layout/IconVerticalSolidList"/>
    <dgm:cxn modelId="{5ED59C04-8791-F04A-BB21-4A3CDC5678C0}" type="presParOf" srcId="{8AC38D62-D40A-4C03-90E4-2F61E807B6F4}" destId="{A71047BA-937F-4A10-B7D6-5EC59061C5B1}" srcOrd="1" destOrd="0" presId="urn:microsoft.com/office/officeart/2018/2/layout/IconVerticalSolidList"/>
    <dgm:cxn modelId="{4BDF84FC-270E-6145-849A-05FD8C710ACF}" type="presParOf" srcId="{8AC38D62-D40A-4C03-90E4-2F61E807B6F4}" destId="{EB9852C8-8257-43A9-A364-D7E0EB36D00C}" srcOrd="2" destOrd="0" presId="urn:microsoft.com/office/officeart/2018/2/layout/IconVerticalSolidList"/>
    <dgm:cxn modelId="{8AF7C97D-0296-3E48-98E6-5ABF5F48FAE1}" type="presParOf" srcId="{8AC38D62-D40A-4C03-90E4-2F61E807B6F4}" destId="{11601319-DCBD-4A85-BAD2-A1583DEC0D33}" srcOrd="3" destOrd="0" presId="urn:microsoft.com/office/officeart/2018/2/layout/IconVerticalSolidList"/>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5C3B8E-D551-44A8-86B3-91DF5E493A02}" type="doc">
      <dgm:prSet loTypeId="urn:microsoft.com/office/officeart/2016/7/layout/ChevronBlockProcess" loCatId="process" qsTypeId="urn:microsoft.com/office/officeart/2005/8/quickstyle/simple2" qsCatId="simple" csTypeId="urn:microsoft.com/office/officeart/2005/8/colors/accent3_2" csCatId="accent3" phldr="1"/>
      <dgm:spPr/>
      <dgm:t>
        <a:bodyPr/>
        <a:lstStyle/>
        <a:p>
          <a:endParaRPr lang="en-US"/>
        </a:p>
      </dgm:t>
    </dgm:pt>
    <dgm:pt modelId="{12ECD561-3DDA-4339-A0FB-4D4E23A40C33}">
      <dgm:prSet/>
      <dgm:spPr>
        <a:solidFill>
          <a:schemeClr val="accent1">
            <a:lumMod val="75000"/>
          </a:schemeClr>
        </a:solidFill>
        <a:ln>
          <a:noFill/>
        </a:ln>
      </dgm:spPr>
      <dgm:t>
        <a:bodyPr/>
        <a:lstStyle/>
        <a:p>
          <a:r>
            <a:rPr lang="en-US" dirty="0"/>
            <a:t>Lesson 1</a:t>
          </a:r>
        </a:p>
      </dgm:t>
    </dgm:pt>
    <dgm:pt modelId="{60DCCB75-45EB-47C6-94A1-94B27FCC8637}" type="parTrans" cxnId="{11850DAF-81D0-4D0F-8DA3-41F4796319E4}">
      <dgm:prSet/>
      <dgm:spPr/>
      <dgm:t>
        <a:bodyPr/>
        <a:lstStyle/>
        <a:p>
          <a:endParaRPr lang="en-US"/>
        </a:p>
      </dgm:t>
    </dgm:pt>
    <dgm:pt modelId="{6CB615D6-747F-4B62-84A6-C892895334F1}" type="sibTrans" cxnId="{11850DAF-81D0-4D0F-8DA3-41F4796319E4}">
      <dgm:prSet/>
      <dgm:spPr/>
      <dgm:t>
        <a:bodyPr/>
        <a:lstStyle/>
        <a:p>
          <a:endParaRPr lang="en-US"/>
        </a:p>
      </dgm:t>
    </dgm:pt>
    <dgm:pt modelId="{3CA2F77E-105C-4A2A-A7ED-4AEBB90E9F89}">
      <dgm:prSet custT="1"/>
      <dgm:spPr>
        <a:solidFill>
          <a:schemeClr val="accent1">
            <a:lumMod val="60000"/>
            <a:lumOff val="40000"/>
            <a:alpha val="90000"/>
          </a:schemeClr>
        </a:solidFill>
        <a:ln>
          <a:noFill/>
        </a:ln>
      </dgm:spPr>
      <dgm:t>
        <a:bodyPr/>
        <a:lstStyle/>
        <a:p>
          <a:r>
            <a:rPr lang="en-US" sz="1800" dirty="0">
              <a:solidFill>
                <a:schemeClr val="accent1">
                  <a:lumMod val="50000"/>
                </a:schemeClr>
              </a:solidFill>
            </a:rPr>
            <a:t>There</a:t>
          </a:r>
          <a:r>
            <a:rPr lang="en-US" sz="1800" baseline="0" dirty="0">
              <a:solidFill>
                <a:schemeClr val="accent1">
                  <a:lumMod val="50000"/>
                </a:schemeClr>
              </a:solidFill>
            </a:rPr>
            <a:t> is always a word from the Lord, but you must be positioned to receive it!</a:t>
          </a:r>
          <a:endParaRPr lang="en-US" sz="1800" dirty="0">
            <a:solidFill>
              <a:schemeClr val="accent1">
                <a:lumMod val="50000"/>
              </a:schemeClr>
            </a:solidFill>
          </a:endParaRPr>
        </a:p>
      </dgm:t>
    </dgm:pt>
    <dgm:pt modelId="{EAE5C2A0-4800-4ADC-B298-B18AE4915DE8}" type="parTrans" cxnId="{0F26703E-5C72-4291-B531-0477431EAF95}">
      <dgm:prSet/>
      <dgm:spPr/>
      <dgm:t>
        <a:bodyPr/>
        <a:lstStyle/>
        <a:p>
          <a:endParaRPr lang="en-US"/>
        </a:p>
      </dgm:t>
    </dgm:pt>
    <dgm:pt modelId="{13B6BDF0-AD0E-418C-AFFF-2DEEF88C3D18}" type="sibTrans" cxnId="{0F26703E-5C72-4291-B531-0477431EAF95}">
      <dgm:prSet/>
      <dgm:spPr/>
      <dgm:t>
        <a:bodyPr/>
        <a:lstStyle/>
        <a:p>
          <a:endParaRPr lang="en-US"/>
        </a:p>
      </dgm:t>
    </dgm:pt>
    <dgm:pt modelId="{ED5F5F48-A694-4063-84AE-7BBF03B6473B}">
      <dgm:prSet/>
      <dgm:spPr>
        <a:solidFill>
          <a:schemeClr val="bg2">
            <a:lumMod val="50000"/>
          </a:schemeClr>
        </a:solidFill>
        <a:ln>
          <a:noFill/>
        </a:ln>
      </dgm:spPr>
      <dgm:t>
        <a:bodyPr/>
        <a:lstStyle/>
        <a:p>
          <a:r>
            <a:rPr lang="en-US" dirty="0"/>
            <a:t>Lesson 2</a:t>
          </a:r>
        </a:p>
      </dgm:t>
    </dgm:pt>
    <dgm:pt modelId="{314D4780-8160-40E1-907E-9803C159DC60}" type="parTrans" cxnId="{E39B97F3-1B8D-4FAD-BC4F-C5C6BEE48426}">
      <dgm:prSet/>
      <dgm:spPr/>
      <dgm:t>
        <a:bodyPr/>
        <a:lstStyle/>
        <a:p>
          <a:endParaRPr lang="en-US"/>
        </a:p>
      </dgm:t>
    </dgm:pt>
    <dgm:pt modelId="{9D6574AA-015E-4065-B9B4-50E304CE399A}" type="sibTrans" cxnId="{E39B97F3-1B8D-4FAD-BC4F-C5C6BEE48426}">
      <dgm:prSet/>
      <dgm:spPr/>
      <dgm:t>
        <a:bodyPr/>
        <a:lstStyle/>
        <a:p>
          <a:endParaRPr lang="en-US"/>
        </a:p>
      </dgm:t>
    </dgm:pt>
    <dgm:pt modelId="{89CCDC52-A9F5-497B-BC74-486641B631BF}">
      <dgm:prSet custT="1"/>
      <dgm:spPr>
        <a:solidFill>
          <a:schemeClr val="bg2">
            <a:lumMod val="75000"/>
            <a:alpha val="90000"/>
          </a:schemeClr>
        </a:solidFill>
        <a:ln>
          <a:noFill/>
        </a:ln>
      </dgm:spPr>
      <dgm:t>
        <a:bodyPr/>
        <a:lstStyle/>
        <a:p>
          <a:r>
            <a:rPr lang="en-US" sz="1800" dirty="0">
              <a:solidFill>
                <a:schemeClr val="bg2">
                  <a:lumMod val="25000"/>
                </a:schemeClr>
              </a:solidFill>
            </a:rPr>
            <a:t>Metamorphosis</a:t>
          </a:r>
        </a:p>
      </dgm:t>
    </dgm:pt>
    <dgm:pt modelId="{ECDD1ED9-49F5-4E58-8C27-D8D04BD28B1C}" type="parTrans" cxnId="{B9E75C83-E877-41DB-80E3-9FA3C9C09A1C}">
      <dgm:prSet/>
      <dgm:spPr/>
      <dgm:t>
        <a:bodyPr/>
        <a:lstStyle/>
        <a:p>
          <a:endParaRPr lang="en-US"/>
        </a:p>
      </dgm:t>
    </dgm:pt>
    <dgm:pt modelId="{188B27DB-04F0-4A7B-8379-E7BB62B41A9B}" type="sibTrans" cxnId="{B9E75C83-E877-41DB-80E3-9FA3C9C09A1C}">
      <dgm:prSet/>
      <dgm:spPr/>
      <dgm:t>
        <a:bodyPr/>
        <a:lstStyle/>
        <a:p>
          <a:endParaRPr lang="en-US"/>
        </a:p>
      </dgm:t>
    </dgm:pt>
    <dgm:pt modelId="{C7557302-1080-4062-BD53-01E638709AF7}">
      <dgm:prSet/>
      <dgm:spPr>
        <a:solidFill>
          <a:schemeClr val="accent1">
            <a:lumMod val="75000"/>
          </a:schemeClr>
        </a:solidFill>
        <a:ln>
          <a:noFill/>
        </a:ln>
      </dgm:spPr>
      <dgm:t>
        <a:bodyPr/>
        <a:lstStyle/>
        <a:p>
          <a:r>
            <a:rPr lang="en-US" dirty="0"/>
            <a:t>Lesson 3</a:t>
          </a:r>
        </a:p>
      </dgm:t>
    </dgm:pt>
    <dgm:pt modelId="{188D5F10-8B90-4246-817F-E72689340F4D}" type="parTrans" cxnId="{FEEBB089-D007-44F7-B807-D6A765E629F4}">
      <dgm:prSet/>
      <dgm:spPr/>
      <dgm:t>
        <a:bodyPr/>
        <a:lstStyle/>
        <a:p>
          <a:endParaRPr lang="en-US"/>
        </a:p>
      </dgm:t>
    </dgm:pt>
    <dgm:pt modelId="{017F8823-34DA-4B51-A8F1-48B3B268E68C}" type="sibTrans" cxnId="{FEEBB089-D007-44F7-B807-D6A765E629F4}">
      <dgm:prSet/>
      <dgm:spPr/>
      <dgm:t>
        <a:bodyPr/>
        <a:lstStyle/>
        <a:p>
          <a:endParaRPr lang="en-US"/>
        </a:p>
      </dgm:t>
    </dgm:pt>
    <dgm:pt modelId="{CBF64D08-516B-4BE9-8175-9E0DCD16CF40}">
      <dgm:prSet custT="1"/>
      <dgm:spPr>
        <a:solidFill>
          <a:schemeClr val="accent1">
            <a:lumMod val="60000"/>
            <a:lumOff val="40000"/>
            <a:alpha val="90000"/>
          </a:schemeClr>
        </a:solidFill>
        <a:ln>
          <a:noFill/>
        </a:ln>
      </dgm:spPr>
      <dgm:t>
        <a:bodyPr/>
        <a:lstStyle/>
        <a:p>
          <a:pPr>
            <a:buNone/>
          </a:pPr>
          <a:r>
            <a:rPr lang="en-US" sz="1800" dirty="0">
              <a:solidFill>
                <a:schemeClr val="accent1">
                  <a:lumMod val="50000"/>
                </a:schemeClr>
              </a:solidFill>
            </a:rPr>
            <a:t>Going:</a:t>
          </a:r>
        </a:p>
        <a:p>
          <a:pPr>
            <a:buFont typeface="Wingdings" panose="05000000000000000000" pitchFamily="2" charset="2"/>
            <a:buChar char="ü"/>
          </a:pPr>
          <a:r>
            <a:rPr lang="en-US" sz="1800" dirty="0">
              <a:solidFill>
                <a:schemeClr val="accent1">
                  <a:lumMod val="50000"/>
                </a:schemeClr>
              </a:solidFill>
            </a:rPr>
            <a:t>Over</a:t>
          </a:r>
        </a:p>
        <a:p>
          <a:pPr>
            <a:buFont typeface="Wingdings" panose="05000000000000000000" pitchFamily="2" charset="2"/>
            <a:buChar char="ü"/>
          </a:pPr>
          <a:r>
            <a:rPr lang="en-US" sz="1800" dirty="0">
              <a:solidFill>
                <a:schemeClr val="accent1">
                  <a:lumMod val="50000"/>
                </a:schemeClr>
              </a:solidFill>
            </a:rPr>
            <a:t>Through</a:t>
          </a:r>
        </a:p>
        <a:p>
          <a:pPr>
            <a:buFont typeface="Wingdings" panose="05000000000000000000" pitchFamily="2" charset="2"/>
            <a:buChar char="ü"/>
          </a:pPr>
          <a:r>
            <a:rPr lang="en-US" sz="1800" dirty="0">
              <a:solidFill>
                <a:schemeClr val="accent1">
                  <a:lumMod val="50000"/>
                </a:schemeClr>
              </a:solidFill>
            </a:rPr>
            <a:t>Around</a:t>
          </a:r>
        </a:p>
        <a:p>
          <a:pPr>
            <a:buFont typeface="Wingdings" panose="05000000000000000000" pitchFamily="2" charset="2"/>
            <a:buChar char="ü"/>
          </a:pPr>
          <a:r>
            <a:rPr lang="en-US" sz="1800" dirty="0">
              <a:solidFill>
                <a:schemeClr val="accent1">
                  <a:lumMod val="50000"/>
                </a:schemeClr>
              </a:solidFill>
            </a:rPr>
            <a:t>But Not Under</a:t>
          </a:r>
        </a:p>
        <a:p>
          <a:pPr>
            <a:buFont typeface="Wingdings" panose="05000000000000000000" pitchFamily="2" charset="2"/>
            <a:buChar char="ü"/>
          </a:pPr>
          <a:endParaRPr lang="en-US" sz="1800" dirty="0">
            <a:solidFill>
              <a:schemeClr val="accent1">
                <a:lumMod val="50000"/>
              </a:schemeClr>
            </a:solidFill>
          </a:endParaRPr>
        </a:p>
      </dgm:t>
    </dgm:pt>
    <dgm:pt modelId="{DADF6020-CDC3-4402-AD9B-276C3FF76494}" type="parTrans" cxnId="{55AE650D-A026-41AA-B2C6-5FB096179349}">
      <dgm:prSet/>
      <dgm:spPr/>
      <dgm:t>
        <a:bodyPr/>
        <a:lstStyle/>
        <a:p>
          <a:endParaRPr lang="en-US"/>
        </a:p>
      </dgm:t>
    </dgm:pt>
    <dgm:pt modelId="{BB911DA0-67F2-46CD-B3CF-E0FD00B232CE}" type="sibTrans" cxnId="{55AE650D-A026-41AA-B2C6-5FB096179349}">
      <dgm:prSet/>
      <dgm:spPr/>
      <dgm:t>
        <a:bodyPr/>
        <a:lstStyle/>
        <a:p>
          <a:endParaRPr lang="en-US"/>
        </a:p>
      </dgm:t>
    </dgm:pt>
    <dgm:pt modelId="{D598A8D5-0B1F-486B-82C7-20C837773C91}">
      <dgm:prSet/>
      <dgm:spPr>
        <a:solidFill>
          <a:schemeClr val="accent1">
            <a:lumMod val="75000"/>
          </a:schemeClr>
        </a:solidFill>
        <a:ln>
          <a:noFill/>
        </a:ln>
      </dgm:spPr>
      <dgm:t>
        <a:bodyPr/>
        <a:lstStyle/>
        <a:p>
          <a:r>
            <a:rPr lang="en-US" dirty="0"/>
            <a:t>Lesson 4</a:t>
          </a:r>
        </a:p>
      </dgm:t>
    </dgm:pt>
    <dgm:pt modelId="{A7418D3C-0D3B-4071-A712-65068EC58CF8}" type="parTrans" cxnId="{D5B7842D-4CB4-4E8A-A918-B0DBC8A97852}">
      <dgm:prSet/>
      <dgm:spPr/>
      <dgm:t>
        <a:bodyPr/>
        <a:lstStyle/>
        <a:p>
          <a:endParaRPr lang="en-US"/>
        </a:p>
      </dgm:t>
    </dgm:pt>
    <dgm:pt modelId="{62A2AD76-9B83-4292-81B4-C997D9089BA3}" type="sibTrans" cxnId="{D5B7842D-4CB4-4E8A-A918-B0DBC8A97852}">
      <dgm:prSet/>
      <dgm:spPr/>
      <dgm:t>
        <a:bodyPr/>
        <a:lstStyle/>
        <a:p>
          <a:endParaRPr lang="en-US"/>
        </a:p>
      </dgm:t>
    </dgm:pt>
    <dgm:pt modelId="{381D7F76-ACD0-468A-99BF-96F7821A77AC}">
      <dgm:prSet custT="1"/>
      <dgm:spPr>
        <a:solidFill>
          <a:schemeClr val="accent1">
            <a:lumMod val="60000"/>
            <a:lumOff val="40000"/>
            <a:alpha val="90000"/>
          </a:schemeClr>
        </a:solidFill>
        <a:ln>
          <a:noFill/>
        </a:ln>
      </dgm:spPr>
      <dgm:t>
        <a:bodyPr/>
        <a:lstStyle/>
        <a:p>
          <a:r>
            <a:rPr lang="en-US" sz="1800" dirty="0">
              <a:solidFill>
                <a:schemeClr val="accent1">
                  <a:lumMod val="50000"/>
                </a:schemeClr>
              </a:solidFill>
            </a:rPr>
            <a:t>Trial By Fire</a:t>
          </a:r>
        </a:p>
      </dgm:t>
    </dgm:pt>
    <dgm:pt modelId="{4653BD68-732E-42DE-A0C7-3F002981C2FB}" type="parTrans" cxnId="{796EA086-3742-4623-ABBD-4E6FC3DC5D99}">
      <dgm:prSet/>
      <dgm:spPr/>
      <dgm:t>
        <a:bodyPr/>
        <a:lstStyle/>
        <a:p>
          <a:endParaRPr lang="en-US"/>
        </a:p>
      </dgm:t>
    </dgm:pt>
    <dgm:pt modelId="{22244C34-511A-4D71-900E-7ED93E59D7D2}" type="sibTrans" cxnId="{796EA086-3742-4623-ABBD-4E6FC3DC5D99}">
      <dgm:prSet/>
      <dgm:spPr/>
      <dgm:t>
        <a:bodyPr/>
        <a:lstStyle/>
        <a:p>
          <a:endParaRPr lang="en-US"/>
        </a:p>
      </dgm:t>
    </dgm:pt>
    <dgm:pt modelId="{800D16AE-BE7D-47CE-8C2B-654666E5C73F}">
      <dgm:prSet/>
      <dgm:spPr>
        <a:solidFill>
          <a:schemeClr val="accent1">
            <a:lumMod val="75000"/>
          </a:schemeClr>
        </a:solidFill>
        <a:ln>
          <a:noFill/>
        </a:ln>
      </dgm:spPr>
      <dgm:t>
        <a:bodyPr/>
        <a:lstStyle/>
        <a:p>
          <a:r>
            <a:rPr lang="en-US" dirty="0"/>
            <a:t>Lesson 5</a:t>
          </a:r>
        </a:p>
      </dgm:t>
    </dgm:pt>
    <dgm:pt modelId="{07819CF3-DEA9-4AFB-A493-2486F38076E3}" type="parTrans" cxnId="{6E591F93-686F-4FC1-A3DE-C84DD46D235A}">
      <dgm:prSet/>
      <dgm:spPr/>
      <dgm:t>
        <a:bodyPr/>
        <a:lstStyle/>
        <a:p>
          <a:endParaRPr lang="en-US"/>
        </a:p>
      </dgm:t>
    </dgm:pt>
    <dgm:pt modelId="{6D260AF3-53DD-409D-953F-E54F12664A53}" type="sibTrans" cxnId="{6E591F93-686F-4FC1-A3DE-C84DD46D235A}">
      <dgm:prSet/>
      <dgm:spPr/>
      <dgm:t>
        <a:bodyPr/>
        <a:lstStyle/>
        <a:p>
          <a:endParaRPr lang="en-US"/>
        </a:p>
      </dgm:t>
    </dgm:pt>
    <dgm:pt modelId="{3289935A-36A4-4AE4-BAD3-EF0902203527}">
      <dgm:prSet custT="1"/>
      <dgm:spPr>
        <a:solidFill>
          <a:schemeClr val="accent1">
            <a:lumMod val="60000"/>
            <a:lumOff val="40000"/>
            <a:alpha val="90000"/>
          </a:schemeClr>
        </a:solidFill>
        <a:ln>
          <a:noFill/>
        </a:ln>
      </dgm:spPr>
      <dgm:t>
        <a:bodyPr/>
        <a:lstStyle/>
        <a:p>
          <a:r>
            <a:rPr lang="en-US" sz="1800" dirty="0">
              <a:solidFill>
                <a:schemeClr val="accent1">
                  <a:lumMod val="50000"/>
                </a:schemeClr>
              </a:solidFill>
            </a:rPr>
            <a:t>Desperate Faith</a:t>
          </a:r>
        </a:p>
      </dgm:t>
    </dgm:pt>
    <dgm:pt modelId="{7491A05B-B651-437F-82B1-26B8DF6EB051}" type="parTrans" cxnId="{6786EF20-9833-4F4B-BFEC-410F094BAA3F}">
      <dgm:prSet/>
      <dgm:spPr/>
      <dgm:t>
        <a:bodyPr/>
        <a:lstStyle/>
        <a:p>
          <a:endParaRPr lang="en-US"/>
        </a:p>
      </dgm:t>
    </dgm:pt>
    <dgm:pt modelId="{F54D9A17-0A71-4B9D-B855-5E4C976E8D3F}" type="sibTrans" cxnId="{6786EF20-9833-4F4B-BFEC-410F094BAA3F}">
      <dgm:prSet/>
      <dgm:spPr/>
      <dgm:t>
        <a:bodyPr/>
        <a:lstStyle/>
        <a:p>
          <a:endParaRPr lang="en-US"/>
        </a:p>
      </dgm:t>
    </dgm:pt>
    <dgm:pt modelId="{A93611B4-68FB-4C20-AE18-A6DA7DD7A6CC}" type="pres">
      <dgm:prSet presAssocID="{345C3B8E-D551-44A8-86B3-91DF5E493A02}" presName="Name0" presStyleCnt="0">
        <dgm:presLayoutVars>
          <dgm:dir/>
          <dgm:animLvl val="lvl"/>
          <dgm:resizeHandles val="exact"/>
        </dgm:presLayoutVars>
      </dgm:prSet>
      <dgm:spPr/>
      <dgm:t>
        <a:bodyPr/>
        <a:lstStyle/>
        <a:p>
          <a:endParaRPr lang="en-US"/>
        </a:p>
      </dgm:t>
    </dgm:pt>
    <dgm:pt modelId="{DDDCE34F-716E-46FF-A549-FD150BD31572}" type="pres">
      <dgm:prSet presAssocID="{12ECD561-3DDA-4339-A0FB-4D4E23A40C33}" presName="composite" presStyleCnt="0"/>
      <dgm:spPr/>
    </dgm:pt>
    <dgm:pt modelId="{0F1AF0E8-20FE-4BE9-A3F8-03BE091D397F}" type="pres">
      <dgm:prSet presAssocID="{12ECD561-3DDA-4339-A0FB-4D4E23A40C33}" presName="parTx" presStyleLbl="alignNode1" presStyleIdx="0" presStyleCnt="5">
        <dgm:presLayoutVars>
          <dgm:chMax val="0"/>
          <dgm:chPref val="0"/>
        </dgm:presLayoutVars>
      </dgm:prSet>
      <dgm:spPr/>
      <dgm:t>
        <a:bodyPr/>
        <a:lstStyle/>
        <a:p>
          <a:endParaRPr lang="en-US"/>
        </a:p>
      </dgm:t>
    </dgm:pt>
    <dgm:pt modelId="{C933D86E-FF98-47AF-BBE6-FF943C26F2E5}" type="pres">
      <dgm:prSet presAssocID="{12ECD561-3DDA-4339-A0FB-4D4E23A40C33}" presName="desTx" presStyleLbl="alignAccFollowNode1" presStyleIdx="0" presStyleCnt="5" custLinFactNeighborX="-456" custLinFactNeighborY="-1326">
        <dgm:presLayoutVars/>
      </dgm:prSet>
      <dgm:spPr/>
      <dgm:t>
        <a:bodyPr/>
        <a:lstStyle/>
        <a:p>
          <a:endParaRPr lang="en-US"/>
        </a:p>
      </dgm:t>
    </dgm:pt>
    <dgm:pt modelId="{3BB6C0E6-6BBC-48CD-827B-AE4C5F6371E7}" type="pres">
      <dgm:prSet presAssocID="{6CB615D6-747F-4B62-84A6-C892895334F1}" presName="space" presStyleCnt="0"/>
      <dgm:spPr/>
    </dgm:pt>
    <dgm:pt modelId="{AE393141-17BC-494F-B9A3-CAC58B36C989}" type="pres">
      <dgm:prSet presAssocID="{ED5F5F48-A694-4063-84AE-7BBF03B6473B}" presName="composite" presStyleCnt="0"/>
      <dgm:spPr/>
    </dgm:pt>
    <dgm:pt modelId="{4C51B959-D888-4E7E-850B-D41D6FF95010}" type="pres">
      <dgm:prSet presAssocID="{ED5F5F48-A694-4063-84AE-7BBF03B6473B}" presName="parTx" presStyleLbl="alignNode1" presStyleIdx="1" presStyleCnt="5">
        <dgm:presLayoutVars>
          <dgm:chMax val="0"/>
          <dgm:chPref val="0"/>
        </dgm:presLayoutVars>
      </dgm:prSet>
      <dgm:spPr/>
      <dgm:t>
        <a:bodyPr/>
        <a:lstStyle/>
        <a:p>
          <a:endParaRPr lang="en-US"/>
        </a:p>
      </dgm:t>
    </dgm:pt>
    <dgm:pt modelId="{FDDBB08E-3151-4A8F-907C-572DAA80C5C0}" type="pres">
      <dgm:prSet presAssocID="{ED5F5F48-A694-4063-84AE-7BBF03B6473B}" presName="desTx" presStyleLbl="alignAccFollowNode1" presStyleIdx="1" presStyleCnt="5">
        <dgm:presLayoutVars/>
      </dgm:prSet>
      <dgm:spPr/>
      <dgm:t>
        <a:bodyPr/>
        <a:lstStyle/>
        <a:p>
          <a:endParaRPr lang="en-US"/>
        </a:p>
      </dgm:t>
    </dgm:pt>
    <dgm:pt modelId="{DB644952-7523-4511-9B9B-95D40F3D73E8}" type="pres">
      <dgm:prSet presAssocID="{9D6574AA-015E-4065-B9B4-50E304CE399A}" presName="space" presStyleCnt="0"/>
      <dgm:spPr/>
    </dgm:pt>
    <dgm:pt modelId="{C9C9D221-CB77-442E-A1E6-CB1316EFEBC7}" type="pres">
      <dgm:prSet presAssocID="{C7557302-1080-4062-BD53-01E638709AF7}" presName="composite" presStyleCnt="0"/>
      <dgm:spPr/>
    </dgm:pt>
    <dgm:pt modelId="{58E7B49B-9E8B-44CA-A002-7DC671DDC7D1}" type="pres">
      <dgm:prSet presAssocID="{C7557302-1080-4062-BD53-01E638709AF7}" presName="parTx" presStyleLbl="alignNode1" presStyleIdx="2" presStyleCnt="5">
        <dgm:presLayoutVars>
          <dgm:chMax val="0"/>
          <dgm:chPref val="0"/>
        </dgm:presLayoutVars>
      </dgm:prSet>
      <dgm:spPr/>
      <dgm:t>
        <a:bodyPr/>
        <a:lstStyle/>
        <a:p>
          <a:endParaRPr lang="en-US"/>
        </a:p>
      </dgm:t>
    </dgm:pt>
    <dgm:pt modelId="{E3E31A9B-7B4B-4E18-A0D7-2CB184BAEA72}" type="pres">
      <dgm:prSet presAssocID="{C7557302-1080-4062-BD53-01E638709AF7}" presName="desTx" presStyleLbl="alignAccFollowNode1" presStyleIdx="2" presStyleCnt="5">
        <dgm:presLayoutVars/>
      </dgm:prSet>
      <dgm:spPr/>
      <dgm:t>
        <a:bodyPr/>
        <a:lstStyle/>
        <a:p>
          <a:endParaRPr lang="en-US"/>
        </a:p>
      </dgm:t>
    </dgm:pt>
    <dgm:pt modelId="{BD6FC4D1-7672-4150-80A2-52CE7756886E}" type="pres">
      <dgm:prSet presAssocID="{017F8823-34DA-4B51-A8F1-48B3B268E68C}" presName="space" presStyleCnt="0"/>
      <dgm:spPr/>
    </dgm:pt>
    <dgm:pt modelId="{4F270C9D-8371-430C-ADAB-272149A905FC}" type="pres">
      <dgm:prSet presAssocID="{D598A8D5-0B1F-486B-82C7-20C837773C91}" presName="composite" presStyleCnt="0"/>
      <dgm:spPr/>
    </dgm:pt>
    <dgm:pt modelId="{ADC7B3B5-4122-4F43-BCA3-D7500779245A}" type="pres">
      <dgm:prSet presAssocID="{D598A8D5-0B1F-486B-82C7-20C837773C91}" presName="parTx" presStyleLbl="alignNode1" presStyleIdx="3" presStyleCnt="5">
        <dgm:presLayoutVars>
          <dgm:chMax val="0"/>
          <dgm:chPref val="0"/>
        </dgm:presLayoutVars>
      </dgm:prSet>
      <dgm:spPr/>
      <dgm:t>
        <a:bodyPr/>
        <a:lstStyle/>
        <a:p>
          <a:endParaRPr lang="en-US"/>
        </a:p>
      </dgm:t>
    </dgm:pt>
    <dgm:pt modelId="{859AF4D5-545E-4881-ADAF-1EF9A103C299}" type="pres">
      <dgm:prSet presAssocID="{D598A8D5-0B1F-486B-82C7-20C837773C91}" presName="desTx" presStyleLbl="alignAccFollowNode1" presStyleIdx="3" presStyleCnt="5">
        <dgm:presLayoutVars/>
      </dgm:prSet>
      <dgm:spPr/>
      <dgm:t>
        <a:bodyPr/>
        <a:lstStyle/>
        <a:p>
          <a:endParaRPr lang="en-US"/>
        </a:p>
      </dgm:t>
    </dgm:pt>
    <dgm:pt modelId="{AD31A9E3-013E-4C84-9C73-A47E062BC50B}" type="pres">
      <dgm:prSet presAssocID="{62A2AD76-9B83-4292-81B4-C997D9089BA3}" presName="space" presStyleCnt="0"/>
      <dgm:spPr/>
    </dgm:pt>
    <dgm:pt modelId="{691D2972-5E5E-4AF4-ABF5-E51E027C23D9}" type="pres">
      <dgm:prSet presAssocID="{800D16AE-BE7D-47CE-8C2B-654666E5C73F}" presName="composite" presStyleCnt="0"/>
      <dgm:spPr/>
    </dgm:pt>
    <dgm:pt modelId="{D0D90E6E-E28C-4FBA-A7DF-3EF4101842F6}" type="pres">
      <dgm:prSet presAssocID="{800D16AE-BE7D-47CE-8C2B-654666E5C73F}" presName="parTx" presStyleLbl="alignNode1" presStyleIdx="4" presStyleCnt="5">
        <dgm:presLayoutVars>
          <dgm:chMax val="0"/>
          <dgm:chPref val="0"/>
        </dgm:presLayoutVars>
      </dgm:prSet>
      <dgm:spPr/>
      <dgm:t>
        <a:bodyPr/>
        <a:lstStyle/>
        <a:p>
          <a:endParaRPr lang="en-US"/>
        </a:p>
      </dgm:t>
    </dgm:pt>
    <dgm:pt modelId="{CA423928-3C8F-4930-AA17-90D99E0FC56D}" type="pres">
      <dgm:prSet presAssocID="{800D16AE-BE7D-47CE-8C2B-654666E5C73F}" presName="desTx" presStyleLbl="alignAccFollowNode1" presStyleIdx="4" presStyleCnt="5">
        <dgm:presLayoutVars/>
      </dgm:prSet>
      <dgm:spPr/>
      <dgm:t>
        <a:bodyPr/>
        <a:lstStyle/>
        <a:p>
          <a:endParaRPr lang="en-US"/>
        </a:p>
      </dgm:t>
    </dgm:pt>
  </dgm:ptLst>
  <dgm:cxnLst>
    <dgm:cxn modelId="{6CDB6241-09FE-48E4-915D-06620019EAE7}" type="presOf" srcId="{800D16AE-BE7D-47CE-8C2B-654666E5C73F}" destId="{D0D90E6E-E28C-4FBA-A7DF-3EF4101842F6}" srcOrd="0" destOrd="0" presId="urn:microsoft.com/office/officeart/2016/7/layout/ChevronBlockProcess"/>
    <dgm:cxn modelId="{ECCD3744-C5D4-489F-A172-D1F8B326669D}" type="presOf" srcId="{D598A8D5-0B1F-486B-82C7-20C837773C91}" destId="{ADC7B3B5-4122-4F43-BCA3-D7500779245A}" srcOrd="0" destOrd="0" presId="urn:microsoft.com/office/officeart/2016/7/layout/ChevronBlockProcess"/>
    <dgm:cxn modelId="{11850DAF-81D0-4D0F-8DA3-41F4796319E4}" srcId="{345C3B8E-D551-44A8-86B3-91DF5E493A02}" destId="{12ECD561-3DDA-4339-A0FB-4D4E23A40C33}" srcOrd="0" destOrd="0" parTransId="{60DCCB75-45EB-47C6-94A1-94B27FCC8637}" sibTransId="{6CB615D6-747F-4B62-84A6-C892895334F1}"/>
    <dgm:cxn modelId="{DF0C2A47-091C-4C55-A711-886D3EFE5DF8}" type="presOf" srcId="{3289935A-36A4-4AE4-BAD3-EF0902203527}" destId="{CA423928-3C8F-4930-AA17-90D99E0FC56D}" srcOrd="0" destOrd="0" presId="urn:microsoft.com/office/officeart/2016/7/layout/ChevronBlockProcess"/>
    <dgm:cxn modelId="{796EA086-3742-4623-ABBD-4E6FC3DC5D99}" srcId="{D598A8D5-0B1F-486B-82C7-20C837773C91}" destId="{381D7F76-ACD0-468A-99BF-96F7821A77AC}" srcOrd="0" destOrd="0" parTransId="{4653BD68-732E-42DE-A0C7-3F002981C2FB}" sibTransId="{22244C34-511A-4D71-900E-7ED93E59D7D2}"/>
    <dgm:cxn modelId="{8069028D-0260-4E09-9E5A-A9284C570B73}" type="presOf" srcId="{381D7F76-ACD0-468A-99BF-96F7821A77AC}" destId="{859AF4D5-545E-4881-ADAF-1EF9A103C299}" srcOrd="0" destOrd="0" presId="urn:microsoft.com/office/officeart/2016/7/layout/ChevronBlockProcess"/>
    <dgm:cxn modelId="{89B50E60-9984-4011-B6A6-F0D22D290021}" type="presOf" srcId="{345C3B8E-D551-44A8-86B3-91DF5E493A02}" destId="{A93611B4-68FB-4C20-AE18-A6DA7DD7A6CC}" srcOrd="0" destOrd="0" presId="urn:microsoft.com/office/officeart/2016/7/layout/ChevronBlockProcess"/>
    <dgm:cxn modelId="{E39B97F3-1B8D-4FAD-BC4F-C5C6BEE48426}" srcId="{345C3B8E-D551-44A8-86B3-91DF5E493A02}" destId="{ED5F5F48-A694-4063-84AE-7BBF03B6473B}" srcOrd="1" destOrd="0" parTransId="{314D4780-8160-40E1-907E-9803C159DC60}" sibTransId="{9D6574AA-015E-4065-B9B4-50E304CE399A}"/>
    <dgm:cxn modelId="{FE54F8EE-CFD6-4D18-B4D9-DAF678FFC4E3}" type="presOf" srcId="{CBF64D08-516B-4BE9-8175-9E0DCD16CF40}" destId="{E3E31A9B-7B4B-4E18-A0D7-2CB184BAEA72}" srcOrd="0" destOrd="0" presId="urn:microsoft.com/office/officeart/2016/7/layout/ChevronBlockProcess"/>
    <dgm:cxn modelId="{55AE650D-A026-41AA-B2C6-5FB096179349}" srcId="{C7557302-1080-4062-BD53-01E638709AF7}" destId="{CBF64D08-516B-4BE9-8175-9E0DCD16CF40}" srcOrd="0" destOrd="0" parTransId="{DADF6020-CDC3-4402-AD9B-276C3FF76494}" sibTransId="{BB911DA0-67F2-46CD-B3CF-E0FD00B232CE}"/>
    <dgm:cxn modelId="{6E591F93-686F-4FC1-A3DE-C84DD46D235A}" srcId="{345C3B8E-D551-44A8-86B3-91DF5E493A02}" destId="{800D16AE-BE7D-47CE-8C2B-654666E5C73F}" srcOrd="4" destOrd="0" parTransId="{07819CF3-DEA9-4AFB-A493-2486F38076E3}" sibTransId="{6D260AF3-53DD-409D-953F-E54F12664A53}"/>
    <dgm:cxn modelId="{B9E75C83-E877-41DB-80E3-9FA3C9C09A1C}" srcId="{ED5F5F48-A694-4063-84AE-7BBF03B6473B}" destId="{89CCDC52-A9F5-497B-BC74-486641B631BF}" srcOrd="0" destOrd="0" parTransId="{ECDD1ED9-49F5-4E58-8C27-D8D04BD28B1C}" sibTransId="{188B27DB-04F0-4A7B-8379-E7BB62B41A9B}"/>
    <dgm:cxn modelId="{19DA74A3-78E7-4F21-B760-12EB93740A14}" type="presOf" srcId="{3CA2F77E-105C-4A2A-A7ED-4AEBB90E9F89}" destId="{C933D86E-FF98-47AF-BBE6-FF943C26F2E5}" srcOrd="0" destOrd="0" presId="urn:microsoft.com/office/officeart/2016/7/layout/ChevronBlockProcess"/>
    <dgm:cxn modelId="{0F26703E-5C72-4291-B531-0477431EAF95}" srcId="{12ECD561-3DDA-4339-A0FB-4D4E23A40C33}" destId="{3CA2F77E-105C-4A2A-A7ED-4AEBB90E9F89}" srcOrd="0" destOrd="0" parTransId="{EAE5C2A0-4800-4ADC-B298-B18AE4915DE8}" sibTransId="{13B6BDF0-AD0E-418C-AFFF-2DEEF88C3D18}"/>
    <dgm:cxn modelId="{2A1E5E28-03CC-49C6-8D7B-BA7ECDBD04DA}" type="presOf" srcId="{C7557302-1080-4062-BD53-01E638709AF7}" destId="{58E7B49B-9E8B-44CA-A002-7DC671DDC7D1}" srcOrd="0" destOrd="0" presId="urn:microsoft.com/office/officeart/2016/7/layout/ChevronBlockProcess"/>
    <dgm:cxn modelId="{D5B7842D-4CB4-4E8A-A918-B0DBC8A97852}" srcId="{345C3B8E-D551-44A8-86B3-91DF5E493A02}" destId="{D598A8D5-0B1F-486B-82C7-20C837773C91}" srcOrd="3" destOrd="0" parTransId="{A7418D3C-0D3B-4071-A712-65068EC58CF8}" sibTransId="{62A2AD76-9B83-4292-81B4-C997D9089BA3}"/>
    <dgm:cxn modelId="{F5D2F58B-B23F-4C2F-9C6E-6FFFAD340249}" type="presOf" srcId="{89CCDC52-A9F5-497B-BC74-486641B631BF}" destId="{FDDBB08E-3151-4A8F-907C-572DAA80C5C0}" srcOrd="0" destOrd="0" presId="urn:microsoft.com/office/officeart/2016/7/layout/ChevronBlockProcess"/>
    <dgm:cxn modelId="{FEEBB089-D007-44F7-B807-D6A765E629F4}" srcId="{345C3B8E-D551-44A8-86B3-91DF5E493A02}" destId="{C7557302-1080-4062-BD53-01E638709AF7}" srcOrd="2" destOrd="0" parTransId="{188D5F10-8B90-4246-817F-E72689340F4D}" sibTransId="{017F8823-34DA-4B51-A8F1-48B3B268E68C}"/>
    <dgm:cxn modelId="{469482DC-A5B1-47E7-A29B-09DF2431D047}" type="presOf" srcId="{12ECD561-3DDA-4339-A0FB-4D4E23A40C33}" destId="{0F1AF0E8-20FE-4BE9-A3F8-03BE091D397F}" srcOrd="0" destOrd="0" presId="urn:microsoft.com/office/officeart/2016/7/layout/ChevronBlockProcess"/>
    <dgm:cxn modelId="{6786EF20-9833-4F4B-BFEC-410F094BAA3F}" srcId="{800D16AE-BE7D-47CE-8C2B-654666E5C73F}" destId="{3289935A-36A4-4AE4-BAD3-EF0902203527}" srcOrd="0" destOrd="0" parTransId="{7491A05B-B651-437F-82B1-26B8DF6EB051}" sibTransId="{F54D9A17-0A71-4B9D-B855-5E4C976E8D3F}"/>
    <dgm:cxn modelId="{29AE7462-6067-4586-8B16-25AB3F5E294D}" type="presOf" srcId="{ED5F5F48-A694-4063-84AE-7BBF03B6473B}" destId="{4C51B959-D888-4E7E-850B-D41D6FF95010}" srcOrd="0" destOrd="0" presId="urn:microsoft.com/office/officeart/2016/7/layout/ChevronBlockProcess"/>
    <dgm:cxn modelId="{AAFEDD5C-FFA6-465E-A856-829FA1FE2979}" type="presParOf" srcId="{A93611B4-68FB-4C20-AE18-A6DA7DD7A6CC}" destId="{DDDCE34F-716E-46FF-A549-FD150BD31572}" srcOrd="0" destOrd="0" presId="urn:microsoft.com/office/officeart/2016/7/layout/ChevronBlockProcess"/>
    <dgm:cxn modelId="{6C7AB00A-7F1B-454A-9447-E9CC2D98F6F2}" type="presParOf" srcId="{DDDCE34F-716E-46FF-A549-FD150BD31572}" destId="{0F1AF0E8-20FE-4BE9-A3F8-03BE091D397F}" srcOrd="0" destOrd="0" presId="urn:microsoft.com/office/officeart/2016/7/layout/ChevronBlockProcess"/>
    <dgm:cxn modelId="{154324AE-AFE0-4B9C-982B-7EF30C20A888}" type="presParOf" srcId="{DDDCE34F-716E-46FF-A549-FD150BD31572}" destId="{C933D86E-FF98-47AF-BBE6-FF943C26F2E5}" srcOrd="1" destOrd="0" presId="urn:microsoft.com/office/officeart/2016/7/layout/ChevronBlockProcess"/>
    <dgm:cxn modelId="{DD3B5A06-897D-4B78-9BAB-637330E6D9EE}" type="presParOf" srcId="{A93611B4-68FB-4C20-AE18-A6DA7DD7A6CC}" destId="{3BB6C0E6-6BBC-48CD-827B-AE4C5F6371E7}" srcOrd="1" destOrd="0" presId="urn:microsoft.com/office/officeart/2016/7/layout/ChevronBlockProcess"/>
    <dgm:cxn modelId="{3E207138-9D0C-4B1A-A495-5007C89F65C1}" type="presParOf" srcId="{A93611B4-68FB-4C20-AE18-A6DA7DD7A6CC}" destId="{AE393141-17BC-494F-B9A3-CAC58B36C989}" srcOrd="2" destOrd="0" presId="urn:microsoft.com/office/officeart/2016/7/layout/ChevronBlockProcess"/>
    <dgm:cxn modelId="{A5F8AADA-2F4D-4B50-A319-9F623228DCFB}" type="presParOf" srcId="{AE393141-17BC-494F-B9A3-CAC58B36C989}" destId="{4C51B959-D888-4E7E-850B-D41D6FF95010}" srcOrd="0" destOrd="0" presId="urn:microsoft.com/office/officeart/2016/7/layout/ChevronBlockProcess"/>
    <dgm:cxn modelId="{3B946708-B171-419A-A4FC-D8544965F411}" type="presParOf" srcId="{AE393141-17BC-494F-B9A3-CAC58B36C989}" destId="{FDDBB08E-3151-4A8F-907C-572DAA80C5C0}" srcOrd="1" destOrd="0" presId="urn:microsoft.com/office/officeart/2016/7/layout/ChevronBlockProcess"/>
    <dgm:cxn modelId="{22A1AD90-77BD-497C-85A3-686FC7A6BEF4}" type="presParOf" srcId="{A93611B4-68FB-4C20-AE18-A6DA7DD7A6CC}" destId="{DB644952-7523-4511-9B9B-95D40F3D73E8}" srcOrd="3" destOrd="0" presId="urn:microsoft.com/office/officeart/2016/7/layout/ChevronBlockProcess"/>
    <dgm:cxn modelId="{3EE8DF7F-476B-4D3C-B9B1-F4B06B5C2CC5}" type="presParOf" srcId="{A93611B4-68FB-4C20-AE18-A6DA7DD7A6CC}" destId="{C9C9D221-CB77-442E-A1E6-CB1316EFEBC7}" srcOrd="4" destOrd="0" presId="urn:microsoft.com/office/officeart/2016/7/layout/ChevronBlockProcess"/>
    <dgm:cxn modelId="{0F76C97D-039B-4C81-B040-1CDD5D2287A7}" type="presParOf" srcId="{C9C9D221-CB77-442E-A1E6-CB1316EFEBC7}" destId="{58E7B49B-9E8B-44CA-A002-7DC671DDC7D1}" srcOrd="0" destOrd="0" presId="urn:microsoft.com/office/officeart/2016/7/layout/ChevronBlockProcess"/>
    <dgm:cxn modelId="{DE160E89-CD28-43A1-9FA1-3CE4FD3FDC21}" type="presParOf" srcId="{C9C9D221-CB77-442E-A1E6-CB1316EFEBC7}" destId="{E3E31A9B-7B4B-4E18-A0D7-2CB184BAEA72}" srcOrd="1" destOrd="0" presId="urn:microsoft.com/office/officeart/2016/7/layout/ChevronBlockProcess"/>
    <dgm:cxn modelId="{E55E00C3-F9E7-4BF8-8BAE-9C74617D38B7}" type="presParOf" srcId="{A93611B4-68FB-4C20-AE18-A6DA7DD7A6CC}" destId="{BD6FC4D1-7672-4150-80A2-52CE7756886E}" srcOrd="5" destOrd="0" presId="urn:microsoft.com/office/officeart/2016/7/layout/ChevronBlockProcess"/>
    <dgm:cxn modelId="{7B20704A-58DC-4B0F-8259-5204DEABB047}" type="presParOf" srcId="{A93611B4-68FB-4C20-AE18-A6DA7DD7A6CC}" destId="{4F270C9D-8371-430C-ADAB-272149A905FC}" srcOrd="6" destOrd="0" presId="urn:microsoft.com/office/officeart/2016/7/layout/ChevronBlockProcess"/>
    <dgm:cxn modelId="{FD5C28E5-7406-4724-BA76-26CC9DF00F56}" type="presParOf" srcId="{4F270C9D-8371-430C-ADAB-272149A905FC}" destId="{ADC7B3B5-4122-4F43-BCA3-D7500779245A}" srcOrd="0" destOrd="0" presId="urn:microsoft.com/office/officeart/2016/7/layout/ChevronBlockProcess"/>
    <dgm:cxn modelId="{BF0C5AD0-8826-4D5F-A98C-4D31AC4EC641}" type="presParOf" srcId="{4F270C9D-8371-430C-ADAB-272149A905FC}" destId="{859AF4D5-545E-4881-ADAF-1EF9A103C299}" srcOrd="1" destOrd="0" presId="urn:microsoft.com/office/officeart/2016/7/layout/ChevronBlockProcess"/>
    <dgm:cxn modelId="{BDAB6007-B308-48C2-A871-81F75F82B086}" type="presParOf" srcId="{A93611B4-68FB-4C20-AE18-A6DA7DD7A6CC}" destId="{AD31A9E3-013E-4C84-9C73-A47E062BC50B}" srcOrd="7" destOrd="0" presId="urn:microsoft.com/office/officeart/2016/7/layout/ChevronBlockProcess"/>
    <dgm:cxn modelId="{D8460D38-A97A-4546-A0F5-5BB36A3214B3}" type="presParOf" srcId="{A93611B4-68FB-4C20-AE18-A6DA7DD7A6CC}" destId="{691D2972-5E5E-4AF4-ABF5-E51E027C23D9}" srcOrd="8" destOrd="0" presId="urn:microsoft.com/office/officeart/2016/7/layout/ChevronBlockProcess"/>
    <dgm:cxn modelId="{77EF9B93-6341-4455-BC49-F1C1C79E09EF}" type="presParOf" srcId="{691D2972-5E5E-4AF4-ABF5-E51E027C23D9}" destId="{D0D90E6E-E28C-4FBA-A7DF-3EF4101842F6}" srcOrd="0" destOrd="0" presId="urn:microsoft.com/office/officeart/2016/7/layout/ChevronBlockProcess"/>
    <dgm:cxn modelId="{B0FC4F52-96C5-4408-B070-612AEE71C8D7}" type="presParOf" srcId="{691D2972-5E5E-4AF4-ABF5-E51E027C23D9}" destId="{CA423928-3C8F-4930-AA17-90D99E0FC56D}" srcOrd="1" destOrd="0" presId="urn:microsoft.com/office/officeart/2016/7/layout/ChevronBlock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5C3B8E-D551-44A8-86B3-91DF5E493A02}" type="doc">
      <dgm:prSet loTypeId="urn:microsoft.com/office/officeart/2016/7/layout/ChevronBlockProcess" loCatId="process" qsTypeId="urn:microsoft.com/office/officeart/2005/8/quickstyle/simple2" qsCatId="simple" csTypeId="urn:microsoft.com/office/officeart/2005/8/colors/accent3_2" csCatId="accent3" phldr="1"/>
      <dgm:spPr/>
      <dgm:t>
        <a:bodyPr/>
        <a:lstStyle/>
        <a:p>
          <a:endParaRPr lang="en-US"/>
        </a:p>
      </dgm:t>
    </dgm:pt>
    <dgm:pt modelId="{12ECD561-3DDA-4339-A0FB-4D4E23A40C33}">
      <dgm:prSet/>
      <dgm:spPr>
        <a:solidFill>
          <a:schemeClr val="accent1">
            <a:lumMod val="75000"/>
          </a:schemeClr>
        </a:solidFill>
        <a:ln>
          <a:noFill/>
        </a:ln>
      </dgm:spPr>
      <dgm:t>
        <a:bodyPr/>
        <a:lstStyle/>
        <a:p>
          <a:r>
            <a:rPr lang="en-US" dirty="0"/>
            <a:t>Lesson 6</a:t>
          </a:r>
        </a:p>
      </dgm:t>
    </dgm:pt>
    <dgm:pt modelId="{60DCCB75-45EB-47C6-94A1-94B27FCC8637}" type="parTrans" cxnId="{11850DAF-81D0-4D0F-8DA3-41F4796319E4}">
      <dgm:prSet/>
      <dgm:spPr/>
      <dgm:t>
        <a:bodyPr/>
        <a:lstStyle/>
        <a:p>
          <a:endParaRPr lang="en-US"/>
        </a:p>
      </dgm:t>
    </dgm:pt>
    <dgm:pt modelId="{6CB615D6-747F-4B62-84A6-C892895334F1}" type="sibTrans" cxnId="{11850DAF-81D0-4D0F-8DA3-41F4796319E4}">
      <dgm:prSet/>
      <dgm:spPr/>
      <dgm:t>
        <a:bodyPr/>
        <a:lstStyle/>
        <a:p>
          <a:endParaRPr lang="en-US"/>
        </a:p>
      </dgm:t>
    </dgm:pt>
    <dgm:pt modelId="{3CA2F77E-105C-4A2A-A7ED-4AEBB90E9F89}">
      <dgm:prSet custT="1"/>
      <dgm:spPr>
        <a:solidFill>
          <a:schemeClr val="accent1">
            <a:lumMod val="60000"/>
            <a:lumOff val="40000"/>
            <a:alpha val="90000"/>
          </a:schemeClr>
        </a:solidFill>
        <a:ln>
          <a:noFill/>
        </a:ln>
      </dgm:spPr>
      <dgm:t>
        <a:bodyPr/>
        <a:lstStyle/>
        <a:p>
          <a:r>
            <a:rPr lang="en-US" sz="1800" dirty="0">
              <a:solidFill>
                <a:schemeClr val="accent1">
                  <a:lumMod val="50000"/>
                </a:schemeClr>
              </a:solidFill>
            </a:rPr>
            <a:t>I’m Empty</a:t>
          </a:r>
        </a:p>
      </dgm:t>
    </dgm:pt>
    <dgm:pt modelId="{EAE5C2A0-4800-4ADC-B298-B18AE4915DE8}" type="parTrans" cxnId="{0F26703E-5C72-4291-B531-0477431EAF95}">
      <dgm:prSet/>
      <dgm:spPr/>
      <dgm:t>
        <a:bodyPr/>
        <a:lstStyle/>
        <a:p>
          <a:endParaRPr lang="en-US"/>
        </a:p>
      </dgm:t>
    </dgm:pt>
    <dgm:pt modelId="{13B6BDF0-AD0E-418C-AFFF-2DEEF88C3D18}" type="sibTrans" cxnId="{0F26703E-5C72-4291-B531-0477431EAF95}">
      <dgm:prSet/>
      <dgm:spPr/>
      <dgm:t>
        <a:bodyPr/>
        <a:lstStyle/>
        <a:p>
          <a:endParaRPr lang="en-US"/>
        </a:p>
      </dgm:t>
    </dgm:pt>
    <dgm:pt modelId="{ED5F5F48-A694-4063-84AE-7BBF03B6473B}">
      <dgm:prSet/>
      <dgm:spPr>
        <a:solidFill>
          <a:schemeClr val="bg2">
            <a:lumMod val="50000"/>
          </a:schemeClr>
        </a:solidFill>
        <a:ln>
          <a:noFill/>
        </a:ln>
      </dgm:spPr>
      <dgm:t>
        <a:bodyPr/>
        <a:lstStyle/>
        <a:p>
          <a:r>
            <a:rPr lang="en-US" dirty="0"/>
            <a:t>Lesson 7</a:t>
          </a:r>
        </a:p>
      </dgm:t>
    </dgm:pt>
    <dgm:pt modelId="{314D4780-8160-40E1-907E-9803C159DC60}" type="parTrans" cxnId="{E39B97F3-1B8D-4FAD-BC4F-C5C6BEE48426}">
      <dgm:prSet/>
      <dgm:spPr/>
      <dgm:t>
        <a:bodyPr/>
        <a:lstStyle/>
        <a:p>
          <a:endParaRPr lang="en-US"/>
        </a:p>
      </dgm:t>
    </dgm:pt>
    <dgm:pt modelId="{9D6574AA-015E-4065-B9B4-50E304CE399A}" type="sibTrans" cxnId="{E39B97F3-1B8D-4FAD-BC4F-C5C6BEE48426}">
      <dgm:prSet/>
      <dgm:spPr/>
      <dgm:t>
        <a:bodyPr/>
        <a:lstStyle/>
        <a:p>
          <a:endParaRPr lang="en-US"/>
        </a:p>
      </dgm:t>
    </dgm:pt>
    <dgm:pt modelId="{89CCDC52-A9F5-497B-BC74-486641B631BF}">
      <dgm:prSet custT="1"/>
      <dgm:spPr>
        <a:solidFill>
          <a:schemeClr val="bg2">
            <a:lumMod val="75000"/>
            <a:alpha val="90000"/>
          </a:schemeClr>
        </a:solidFill>
        <a:ln>
          <a:noFill/>
        </a:ln>
      </dgm:spPr>
      <dgm:t>
        <a:bodyPr/>
        <a:lstStyle/>
        <a:p>
          <a:r>
            <a:rPr lang="en-US" sz="1800" dirty="0">
              <a:solidFill>
                <a:schemeClr val="bg2">
                  <a:lumMod val="25000"/>
                </a:schemeClr>
              </a:solidFill>
            </a:rPr>
            <a:t>Before I Let Go</a:t>
          </a:r>
        </a:p>
      </dgm:t>
    </dgm:pt>
    <dgm:pt modelId="{ECDD1ED9-49F5-4E58-8C27-D8D04BD28B1C}" type="parTrans" cxnId="{B9E75C83-E877-41DB-80E3-9FA3C9C09A1C}">
      <dgm:prSet/>
      <dgm:spPr/>
      <dgm:t>
        <a:bodyPr/>
        <a:lstStyle/>
        <a:p>
          <a:endParaRPr lang="en-US"/>
        </a:p>
      </dgm:t>
    </dgm:pt>
    <dgm:pt modelId="{188B27DB-04F0-4A7B-8379-E7BB62B41A9B}" type="sibTrans" cxnId="{B9E75C83-E877-41DB-80E3-9FA3C9C09A1C}">
      <dgm:prSet/>
      <dgm:spPr/>
      <dgm:t>
        <a:bodyPr/>
        <a:lstStyle/>
        <a:p>
          <a:endParaRPr lang="en-US"/>
        </a:p>
      </dgm:t>
    </dgm:pt>
    <dgm:pt modelId="{C7557302-1080-4062-BD53-01E638709AF7}">
      <dgm:prSet/>
      <dgm:spPr>
        <a:solidFill>
          <a:schemeClr val="accent1">
            <a:lumMod val="75000"/>
          </a:schemeClr>
        </a:solidFill>
        <a:ln>
          <a:noFill/>
        </a:ln>
      </dgm:spPr>
      <dgm:t>
        <a:bodyPr/>
        <a:lstStyle/>
        <a:p>
          <a:r>
            <a:rPr lang="en-US" dirty="0"/>
            <a:t>Lesson 8</a:t>
          </a:r>
        </a:p>
      </dgm:t>
    </dgm:pt>
    <dgm:pt modelId="{188D5F10-8B90-4246-817F-E72689340F4D}" type="parTrans" cxnId="{FEEBB089-D007-44F7-B807-D6A765E629F4}">
      <dgm:prSet/>
      <dgm:spPr/>
      <dgm:t>
        <a:bodyPr/>
        <a:lstStyle/>
        <a:p>
          <a:endParaRPr lang="en-US"/>
        </a:p>
      </dgm:t>
    </dgm:pt>
    <dgm:pt modelId="{017F8823-34DA-4B51-A8F1-48B3B268E68C}" type="sibTrans" cxnId="{FEEBB089-D007-44F7-B807-D6A765E629F4}">
      <dgm:prSet/>
      <dgm:spPr/>
      <dgm:t>
        <a:bodyPr/>
        <a:lstStyle/>
        <a:p>
          <a:endParaRPr lang="en-US"/>
        </a:p>
      </dgm:t>
    </dgm:pt>
    <dgm:pt modelId="{CBF64D08-516B-4BE9-8175-9E0DCD16CF40}">
      <dgm:prSet custT="1"/>
      <dgm:spPr>
        <a:solidFill>
          <a:schemeClr val="accent1">
            <a:lumMod val="60000"/>
            <a:lumOff val="40000"/>
            <a:alpha val="90000"/>
          </a:schemeClr>
        </a:solidFill>
        <a:ln>
          <a:noFill/>
        </a:ln>
      </dgm:spPr>
      <dgm:t>
        <a:bodyPr/>
        <a:lstStyle/>
        <a:p>
          <a:r>
            <a:rPr lang="en-US" sz="1800" dirty="0">
              <a:solidFill>
                <a:schemeClr val="accent1">
                  <a:lumMod val="50000"/>
                </a:schemeClr>
              </a:solidFill>
            </a:rPr>
            <a:t>And You Shall Come Forth</a:t>
          </a:r>
        </a:p>
      </dgm:t>
    </dgm:pt>
    <dgm:pt modelId="{DADF6020-CDC3-4402-AD9B-276C3FF76494}" type="parTrans" cxnId="{55AE650D-A026-41AA-B2C6-5FB096179349}">
      <dgm:prSet/>
      <dgm:spPr/>
      <dgm:t>
        <a:bodyPr/>
        <a:lstStyle/>
        <a:p>
          <a:endParaRPr lang="en-US"/>
        </a:p>
      </dgm:t>
    </dgm:pt>
    <dgm:pt modelId="{BB911DA0-67F2-46CD-B3CF-E0FD00B232CE}" type="sibTrans" cxnId="{55AE650D-A026-41AA-B2C6-5FB096179349}">
      <dgm:prSet/>
      <dgm:spPr/>
      <dgm:t>
        <a:bodyPr/>
        <a:lstStyle/>
        <a:p>
          <a:endParaRPr lang="en-US"/>
        </a:p>
      </dgm:t>
    </dgm:pt>
    <dgm:pt modelId="{D598A8D5-0B1F-486B-82C7-20C837773C91}">
      <dgm:prSet/>
      <dgm:spPr>
        <a:solidFill>
          <a:schemeClr val="accent1">
            <a:lumMod val="75000"/>
          </a:schemeClr>
        </a:solidFill>
        <a:ln>
          <a:noFill/>
        </a:ln>
      </dgm:spPr>
      <dgm:t>
        <a:bodyPr/>
        <a:lstStyle/>
        <a:p>
          <a:r>
            <a:rPr lang="en-US" dirty="0"/>
            <a:t>Lesson 9</a:t>
          </a:r>
        </a:p>
      </dgm:t>
    </dgm:pt>
    <dgm:pt modelId="{A7418D3C-0D3B-4071-A712-65068EC58CF8}" type="parTrans" cxnId="{D5B7842D-4CB4-4E8A-A918-B0DBC8A97852}">
      <dgm:prSet/>
      <dgm:spPr/>
      <dgm:t>
        <a:bodyPr/>
        <a:lstStyle/>
        <a:p>
          <a:endParaRPr lang="en-US"/>
        </a:p>
      </dgm:t>
    </dgm:pt>
    <dgm:pt modelId="{62A2AD76-9B83-4292-81B4-C997D9089BA3}" type="sibTrans" cxnId="{D5B7842D-4CB4-4E8A-A918-B0DBC8A97852}">
      <dgm:prSet/>
      <dgm:spPr/>
      <dgm:t>
        <a:bodyPr/>
        <a:lstStyle/>
        <a:p>
          <a:endParaRPr lang="en-US"/>
        </a:p>
      </dgm:t>
    </dgm:pt>
    <dgm:pt modelId="{381D7F76-ACD0-468A-99BF-96F7821A77AC}">
      <dgm:prSet custT="1"/>
      <dgm:spPr>
        <a:solidFill>
          <a:schemeClr val="accent1">
            <a:lumMod val="60000"/>
            <a:lumOff val="40000"/>
            <a:alpha val="90000"/>
          </a:schemeClr>
        </a:solidFill>
        <a:ln>
          <a:noFill/>
        </a:ln>
      </dgm:spPr>
      <dgm:t>
        <a:bodyPr/>
        <a:lstStyle/>
        <a:p>
          <a:r>
            <a:rPr lang="en-US" sz="1800" dirty="0">
              <a:solidFill>
                <a:schemeClr val="accent1">
                  <a:lumMod val="50000"/>
                </a:schemeClr>
              </a:solidFill>
            </a:rPr>
            <a:t>Recognizing My Harvest</a:t>
          </a:r>
        </a:p>
      </dgm:t>
    </dgm:pt>
    <dgm:pt modelId="{4653BD68-732E-42DE-A0C7-3F002981C2FB}" type="parTrans" cxnId="{796EA086-3742-4623-ABBD-4E6FC3DC5D99}">
      <dgm:prSet/>
      <dgm:spPr/>
      <dgm:t>
        <a:bodyPr/>
        <a:lstStyle/>
        <a:p>
          <a:endParaRPr lang="en-US"/>
        </a:p>
      </dgm:t>
    </dgm:pt>
    <dgm:pt modelId="{22244C34-511A-4D71-900E-7ED93E59D7D2}" type="sibTrans" cxnId="{796EA086-3742-4623-ABBD-4E6FC3DC5D99}">
      <dgm:prSet/>
      <dgm:spPr/>
      <dgm:t>
        <a:bodyPr/>
        <a:lstStyle/>
        <a:p>
          <a:endParaRPr lang="en-US"/>
        </a:p>
      </dgm:t>
    </dgm:pt>
    <dgm:pt modelId="{800D16AE-BE7D-47CE-8C2B-654666E5C73F}">
      <dgm:prSet/>
      <dgm:spPr>
        <a:solidFill>
          <a:schemeClr val="accent1">
            <a:lumMod val="75000"/>
          </a:schemeClr>
        </a:solidFill>
        <a:ln>
          <a:noFill/>
        </a:ln>
      </dgm:spPr>
      <dgm:t>
        <a:bodyPr/>
        <a:lstStyle/>
        <a:p>
          <a:r>
            <a:rPr lang="en-US" dirty="0"/>
            <a:t>Lesson 10</a:t>
          </a:r>
        </a:p>
      </dgm:t>
    </dgm:pt>
    <dgm:pt modelId="{07819CF3-DEA9-4AFB-A493-2486F38076E3}" type="parTrans" cxnId="{6E591F93-686F-4FC1-A3DE-C84DD46D235A}">
      <dgm:prSet/>
      <dgm:spPr/>
      <dgm:t>
        <a:bodyPr/>
        <a:lstStyle/>
        <a:p>
          <a:endParaRPr lang="en-US"/>
        </a:p>
      </dgm:t>
    </dgm:pt>
    <dgm:pt modelId="{6D260AF3-53DD-409D-953F-E54F12664A53}" type="sibTrans" cxnId="{6E591F93-686F-4FC1-A3DE-C84DD46D235A}">
      <dgm:prSet/>
      <dgm:spPr/>
      <dgm:t>
        <a:bodyPr/>
        <a:lstStyle/>
        <a:p>
          <a:endParaRPr lang="en-US"/>
        </a:p>
      </dgm:t>
    </dgm:pt>
    <dgm:pt modelId="{3289935A-36A4-4AE4-BAD3-EF0902203527}">
      <dgm:prSet custT="1"/>
      <dgm:spPr>
        <a:solidFill>
          <a:schemeClr val="accent1">
            <a:lumMod val="60000"/>
            <a:lumOff val="40000"/>
            <a:alpha val="90000"/>
          </a:schemeClr>
        </a:solidFill>
        <a:ln>
          <a:noFill/>
        </a:ln>
      </dgm:spPr>
      <dgm:t>
        <a:bodyPr/>
        <a:lstStyle/>
        <a:p>
          <a:r>
            <a:rPr lang="en-US" sz="1800" dirty="0">
              <a:solidFill>
                <a:schemeClr val="accent1">
                  <a:lumMod val="50000"/>
                </a:schemeClr>
              </a:solidFill>
            </a:rPr>
            <a:t>Protecting My Harvest</a:t>
          </a:r>
        </a:p>
      </dgm:t>
    </dgm:pt>
    <dgm:pt modelId="{7491A05B-B651-437F-82B1-26B8DF6EB051}" type="parTrans" cxnId="{6786EF20-9833-4F4B-BFEC-410F094BAA3F}">
      <dgm:prSet/>
      <dgm:spPr/>
      <dgm:t>
        <a:bodyPr/>
        <a:lstStyle/>
        <a:p>
          <a:endParaRPr lang="en-US"/>
        </a:p>
      </dgm:t>
    </dgm:pt>
    <dgm:pt modelId="{F54D9A17-0A71-4B9D-B855-5E4C976E8D3F}" type="sibTrans" cxnId="{6786EF20-9833-4F4B-BFEC-410F094BAA3F}">
      <dgm:prSet/>
      <dgm:spPr/>
      <dgm:t>
        <a:bodyPr/>
        <a:lstStyle/>
        <a:p>
          <a:endParaRPr lang="en-US"/>
        </a:p>
      </dgm:t>
    </dgm:pt>
    <dgm:pt modelId="{A93611B4-68FB-4C20-AE18-A6DA7DD7A6CC}" type="pres">
      <dgm:prSet presAssocID="{345C3B8E-D551-44A8-86B3-91DF5E493A02}" presName="Name0" presStyleCnt="0">
        <dgm:presLayoutVars>
          <dgm:dir/>
          <dgm:animLvl val="lvl"/>
          <dgm:resizeHandles val="exact"/>
        </dgm:presLayoutVars>
      </dgm:prSet>
      <dgm:spPr/>
      <dgm:t>
        <a:bodyPr/>
        <a:lstStyle/>
        <a:p>
          <a:endParaRPr lang="en-US"/>
        </a:p>
      </dgm:t>
    </dgm:pt>
    <dgm:pt modelId="{DDDCE34F-716E-46FF-A549-FD150BD31572}" type="pres">
      <dgm:prSet presAssocID="{12ECD561-3DDA-4339-A0FB-4D4E23A40C33}" presName="composite" presStyleCnt="0"/>
      <dgm:spPr/>
    </dgm:pt>
    <dgm:pt modelId="{0F1AF0E8-20FE-4BE9-A3F8-03BE091D397F}" type="pres">
      <dgm:prSet presAssocID="{12ECD561-3DDA-4339-A0FB-4D4E23A40C33}" presName="parTx" presStyleLbl="alignNode1" presStyleIdx="0" presStyleCnt="5">
        <dgm:presLayoutVars>
          <dgm:chMax val="0"/>
          <dgm:chPref val="0"/>
        </dgm:presLayoutVars>
      </dgm:prSet>
      <dgm:spPr/>
      <dgm:t>
        <a:bodyPr/>
        <a:lstStyle/>
        <a:p>
          <a:endParaRPr lang="en-US"/>
        </a:p>
      </dgm:t>
    </dgm:pt>
    <dgm:pt modelId="{C933D86E-FF98-47AF-BBE6-FF943C26F2E5}" type="pres">
      <dgm:prSet presAssocID="{12ECD561-3DDA-4339-A0FB-4D4E23A40C33}" presName="desTx" presStyleLbl="alignAccFollowNode1" presStyleIdx="0" presStyleCnt="5">
        <dgm:presLayoutVars/>
      </dgm:prSet>
      <dgm:spPr/>
      <dgm:t>
        <a:bodyPr/>
        <a:lstStyle/>
        <a:p>
          <a:endParaRPr lang="en-US"/>
        </a:p>
      </dgm:t>
    </dgm:pt>
    <dgm:pt modelId="{3BB6C0E6-6BBC-48CD-827B-AE4C5F6371E7}" type="pres">
      <dgm:prSet presAssocID="{6CB615D6-747F-4B62-84A6-C892895334F1}" presName="space" presStyleCnt="0"/>
      <dgm:spPr/>
    </dgm:pt>
    <dgm:pt modelId="{AE393141-17BC-494F-B9A3-CAC58B36C989}" type="pres">
      <dgm:prSet presAssocID="{ED5F5F48-A694-4063-84AE-7BBF03B6473B}" presName="composite" presStyleCnt="0"/>
      <dgm:spPr/>
    </dgm:pt>
    <dgm:pt modelId="{4C51B959-D888-4E7E-850B-D41D6FF95010}" type="pres">
      <dgm:prSet presAssocID="{ED5F5F48-A694-4063-84AE-7BBF03B6473B}" presName="parTx" presStyleLbl="alignNode1" presStyleIdx="1" presStyleCnt="5">
        <dgm:presLayoutVars>
          <dgm:chMax val="0"/>
          <dgm:chPref val="0"/>
        </dgm:presLayoutVars>
      </dgm:prSet>
      <dgm:spPr/>
      <dgm:t>
        <a:bodyPr/>
        <a:lstStyle/>
        <a:p>
          <a:endParaRPr lang="en-US"/>
        </a:p>
      </dgm:t>
    </dgm:pt>
    <dgm:pt modelId="{FDDBB08E-3151-4A8F-907C-572DAA80C5C0}" type="pres">
      <dgm:prSet presAssocID="{ED5F5F48-A694-4063-84AE-7BBF03B6473B}" presName="desTx" presStyleLbl="alignAccFollowNode1" presStyleIdx="1" presStyleCnt="5">
        <dgm:presLayoutVars/>
      </dgm:prSet>
      <dgm:spPr/>
      <dgm:t>
        <a:bodyPr/>
        <a:lstStyle/>
        <a:p>
          <a:endParaRPr lang="en-US"/>
        </a:p>
      </dgm:t>
    </dgm:pt>
    <dgm:pt modelId="{DB644952-7523-4511-9B9B-95D40F3D73E8}" type="pres">
      <dgm:prSet presAssocID="{9D6574AA-015E-4065-B9B4-50E304CE399A}" presName="space" presStyleCnt="0"/>
      <dgm:spPr/>
    </dgm:pt>
    <dgm:pt modelId="{C9C9D221-CB77-442E-A1E6-CB1316EFEBC7}" type="pres">
      <dgm:prSet presAssocID="{C7557302-1080-4062-BD53-01E638709AF7}" presName="composite" presStyleCnt="0"/>
      <dgm:spPr/>
    </dgm:pt>
    <dgm:pt modelId="{58E7B49B-9E8B-44CA-A002-7DC671DDC7D1}" type="pres">
      <dgm:prSet presAssocID="{C7557302-1080-4062-BD53-01E638709AF7}" presName="parTx" presStyleLbl="alignNode1" presStyleIdx="2" presStyleCnt="5">
        <dgm:presLayoutVars>
          <dgm:chMax val="0"/>
          <dgm:chPref val="0"/>
        </dgm:presLayoutVars>
      </dgm:prSet>
      <dgm:spPr/>
      <dgm:t>
        <a:bodyPr/>
        <a:lstStyle/>
        <a:p>
          <a:endParaRPr lang="en-US"/>
        </a:p>
      </dgm:t>
    </dgm:pt>
    <dgm:pt modelId="{E3E31A9B-7B4B-4E18-A0D7-2CB184BAEA72}" type="pres">
      <dgm:prSet presAssocID="{C7557302-1080-4062-BD53-01E638709AF7}" presName="desTx" presStyleLbl="alignAccFollowNode1" presStyleIdx="2" presStyleCnt="5">
        <dgm:presLayoutVars/>
      </dgm:prSet>
      <dgm:spPr/>
      <dgm:t>
        <a:bodyPr/>
        <a:lstStyle/>
        <a:p>
          <a:endParaRPr lang="en-US"/>
        </a:p>
      </dgm:t>
    </dgm:pt>
    <dgm:pt modelId="{BD6FC4D1-7672-4150-80A2-52CE7756886E}" type="pres">
      <dgm:prSet presAssocID="{017F8823-34DA-4B51-A8F1-48B3B268E68C}" presName="space" presStyleCnt="0"/>
      <dgm:spPr/>
    </dgm:pt>
    <dgm:pt modelId="{4F270C9D-8371-430C-ADAB-272149A905FC}" type="pres">
      <dgm:prSet presAssocID="{D598A8D5-0B1F-486B-82C7-20C837773C91}" presName="composite" presStyleCnt="0"/>
      <dgm:spPr/>
    </dgm:pt>
    <dgm:pt modelId="{ADC7B3B5-4122-4F43-BCA3-D7500779245A}" type="pres">
      <dgm:prSet presAssocID="{D598A8D5-0B1F-486B-82C7-20C837773C91}" presName="parTx" presStyleLbl="alignNode1" presStyleIdx="3" presStyleCnt="5">
        <dgm:presLayoutVars>
          <dgm:chMax val="0"/>
          <dgm:chPref val="0"/>
        </dgm:presLayoutVars>
      </dgm:prSet>
      <dgm:spPr/>
      <dgm:t>
        <a:bodyPr/>
        <a:lstStyle/>
        <a:p>
          <a:endParaRPr lang="en-US"/>
        </a:p>
      </dgm:t>
    </dgm:pt>
    <dgm:pt modelId="{859AF4D5-545E-4881-ADAF-1EF9A103C299}" type="pres">
      <dgm:prSet presAssocID="{D598A8D5-0B1F-486B-82C7-20C837773C91}" presName="desTx" presStyleLbl="alignAccFollowNode1" presStyleIdx="3" presStyleCnt="5">
        <dgm:presLayoutVars/>
      </dgm:prSet>
      <dgm:spPr/>
      <dgm:t>
        <a:bodyPr/>
        <a:lstStyle/>
        <a:p>
          <a:endParaRPr lang="en-US"/>
        </a:p>
      </dgm:t>
    </dgm:pt>
    <dgm:pt modelId="{AD31A9E3-013E-4C84-9C73-A47E062BC50B}" type="pres">
      <dgm:prSet presAssocID="{62A2AD76-9B83-4292-81B4-C997D9089BA3}" presName="space" presStyleCnt="0"/>
      <dgm:spPr/>
    </dgm:pt>
    <dgm:pt modelId="{691D2972-5E5E-4AF4-ABF5-E51E027C23D9}" type="pres">
      <dgm:prSet presAssocID="{800D16AE-BE7D-47CE-8C2B-654666E5C73F}" presName="composite" presStyleCnt="0"/>
      <dgm:spPr/>
    </dgm:pt>
    <dgm:pt modelId="{D0D90E6E-E28C-4FBA-A7DF-3EF4101842F6}" type="pres">
      <dgm:prSet presAssocID="{800D16AE-BE7D-47CE-8C2B-654666E5C73F}" presName="parTx" presStyleLbl="alignNode1" presStyleIdx="4" presStyleCnt="5">
        <dgm:presLayoutVars>
          <dgm:chMax val="0"/>
          <dgm:chPref val="0"/>
        </dgm:presLayoutVars>
      </dgm:prSet>
      <dgm:spPr/>
      <dgm:t>
        <a:bodyPr/>
        <a:lstStyle/>
        <a:p>
          <a:endParaRPr lang="en-US"/>
        </a:p>
      </dgm:t>
    </dgm:pt>
    <dgm:pt modelId="{CA423928-3C8F-4930-AA17-90D99E0FC56D}" type="pres">
      <dgm:prSet presAssocID="{800D16AE-BE7D-47CE-8C2B-654666E5C73F}" presName="desTx" presStyleLbl="alignAccFollowNode1" presStyleIdx="4" presStyleCnt="5">
        <dgm:presLayoutVars/>
      </dgm:prSet>
      <dgm:spPr/>
      <dgm:t>
        <a:bodyPr/>
        <a:lstStyle/>
        <a:p>
          <a:endParaRPr lang="en-US"/>
        </a:p>
      </dgm:t>
    </dgm:pt>
  </dgm:ptLst>
  <dgm:cxnLst>
    <dgm:cxn modelId="{6CDB6241-09FE-48E4-915D-06620019EAE7}" type="presOf" srcId="{800D16AE-BE7D-47CE-8C2B-654666E5C73F}" destId="{D0D90E6E-E28C-4FBA-A7DF-3EF4101842F6}" srcOrd="0" destOrd="0" presId="urn:microsoft.com/office/officeart/2016/7/layout/ChevronBlockProcess"/>
    <dgm:cxn modelId="{ECCD3744-C5D4-489F-A172-D1F8B326669D}" type="presOf" srcId="{D598A8D5-0B1F-486B-82C7-20C837773C91}" destId="{ADC7B3B5-4122-4F43-BCA3-D7500779245A}" srcOrd="0" destOrd="0" presId="urn:microsoft.com/office/officeart/2016/7/layout/ChevronBlockProcess"/>
    <dgm:cxn modelId="{11850DAF-81D0-4D0F-8DA3-41F4796319E4}" srcId="{345C3B8E-D551-44A8-86B3-91DF5E493A02}" destId="{12ECD561-3DDA-4339-A0FB-4D4E23A40C33}" srcOrd="0" destOrd="0" parTransId="{60DCCB75-45EB-47C6-94A1-94B27FCC8637}" sibTransId="{6CB615D6-747F-4B62-84A6-C892895334F1}"/>
    <dgm:cxn modelId="{DF0C2A47-091C-4C55-A711-886D3EFE5DF8}" type="presOf" srcId="{3289935A-36A4-4AE4-BAD3-EF0902203527}" destId="{CA423928-3C8F-4930-AA17-90D99E0FC56D}" srcOrd="0" destOrd="0" presId="urn:microsoft.com/office/officeart/2016/7/layout/ChevronBlockProcess"/>
    <dgm:cxn modelId="{796EA086-3742-4623-ABBD-4E6FC3DC5D99}" srcId="{D598A8D5-0B1F-486B-82C7-20C837773C91}" destId="{381D7F76-ACD0-468A-99BF-96F7821A77AC}" srcOrd="0" destOrd="0" parTransId="{4653BD68-732E-42DE-A0C7-3F002981C2FB}" sibTransId="{22244C34-511A-4D71-900E-7ED93E59D7D2}"/>
    <dgm:cxn modelId="{8069028D-0260-4E09-9E5A-A9284C570B73}" type="presOf" srcId="{381D7F76-ACD0-468A-99BF-96F7821A77AC}" destId="{859AF4D5-545E-4881-ADAF-1EF9A103C299}" srcOrd="0" destOrd="0" presId="urn:microsoft.com/office/officeart/2016/7/layout/ChevronBlockProcess"/>
    <dgm:cxn modelId="{89B50E60-9984-4011-B6A6-F0D22D290021}" type="presOf" srcId="{345C3B8E-D551-44A8-86B3-91DF5E493A02}" destId="{A93611B4-68FB-4C20-AE18-A6DA7DD7A6CC}" srcOrd="0" destOrd="0" presId="urn:microsoft.com/office/officeart/2016/7/layout/ChevronBlockProcess"/>
    <dgm:cxn modelId="{E39B97F3-1B8D-4FAD-BC4F-C5C6BEE48426}" srcId="{345C3B8E-D551-44A8-86B3-91DF5E493A02}" destId="{ED5F5F48-A694-4063-84AE-7BBF03B6473B}" srcOrd="1" destOrd="0" parTransId="{314D4780-8160-40E1-907E-9803C159DC60}" sibTransId="{9D6574AA-015E-4065-B9B4-50E304CE399A}"/>
    <dgm:cxn modelId="{FE54F8EE-CFD6-4D18-B4D9-DAF678FFC4E3}" type="presOf" srcId="{CBF64D08-516B-4BE9-8175-9E0DCD16CF40}" destId="{E3E31A9B-7B4B-4E18-A0D7-2CB184BAEA72}" srcOrd="0" destOrd="0" presId="urn:microsoft.com/office/officeart/2016/7/layout/ChevronBlockProcess"/>
    <dgm:cxn modelId="{55AE650D-A026-41AA-B2C6-5FB096179349}" srcId="{C7557302-1080-4062-BD53-01E638709AF7}" destId="{CBF64D08-516B-4BE9-8175-9E0DCD16CF40}" srcOrd="0" destOrd="0" parTransId="{DADF6020-CDC3-4402-AD9B-276C3FF76494}" sibTransId="{BB911DA0-67F2-46CD-B3CF-E0FD00B232CE}"/>
    <dgm:cxn modelId="{6E591F93-686F-4FC1-A3DE-C84DD46D235A}" srcId="{345C3B8E-D551-44A8-86B3-91DF5E493A02}" destId="{800D16AE-BE7D-47CE-8C2B-654666E5C73F}" srcOrd="4" destOrd="0" parTransId="{07819CF3-DEA9-4AFB-A493-2486F38076E3}" sibTransId="{6D260AF3-53DD-409D-953F-E54F12664A53}"/>
    <dgm:cxn modelId="{B9E75C83-E877-41DB-80E3-9FA3C9C09A1C}" srcId="{ED5F5F48-A694-4063-84AE-7BBF03B6473B}" destId="{89CCDC52-A9F5-497B-BC74-486641B631BF}" srcOrd="0" destOrd="0" parTransId="{ECDD1ED9-49F5-4E58-8C27-D8D04BD28B1C}" sibTransId="{188B27DB-04F0-4A7B-8379-E7BB62B41A9B}"/>
    <dgm:cxn modelId="{19DA74A3-78E7-4F21-B760-12EB93740A14}" type="presOf" srcId="{3CA2F77E-105C-4A2A-A7ED-4AEBB90E9F89}" destId="{C933D86E-FF98-47AF-BBE6-FF943C26F2E5}" srcOrd="0" destOrd="0" presId="urn:microsoft.com/office/officeart/2016/7/layout/ChevronBlockProcess"/>
    <dgm:cxn modelId="{0F26703E-5C72-4291-B531-0477431EAF95}" srcId="{12ECD561-3DDA-4339-A0FB-4D4E23A40C33}" destId="{3CA2F77E-105C-4A2A-A7ED-4AEBB90E9F89}" srcOrd="0" destOrd="0" parTransId="{EAE5C2A0-4800-4ADC-B298-B18AE4915DE8}" sibTransId="{13B6BDF0-AD0E-418C-AFFF-2DEEF88C3D18}"/>
    <dgm:cxn modelId="{2A1E5E28-03CC-49C6-8D7B-BA7ECDBD04DA}" type="presOf" srcId="{C7557302-1080-4062-BD53-01E638709AF7}" destId="{58E7B49B-9E8B-44CA-A002-7DC671DDC7D1}" srcOrd="0" destOrd="0" presId="urn:microsoft.com/office/officeart/2016/7/layout/ChevronBlockProcess"/>
    <dgm:cxn modelId="{D5B7842D-4CB4-4E8A-A918-B0DBC8A97852}" srcId="{345C3B8E-D551-44A8-86B3-91DF5E493A02}" destId="{D598A8D5-0B1F-486B-82C7-20C837773C91}" srcOrd="3" destOrd="0" parTransId="{A7418D3C-0D3B-4071-A712-65068EC58CF8}" sibTransId="{62A2AD76-9B83-4292-81B4-C997D9089BA3}"/>
    <dgm:cxn modelId="{F5D2F58B-B23F-4C2F-9C6E-6FFFAD340249}" type="presOf" srcId="{89CCDC52-A9F5-497B-BC74-486641B631BF}" destId="{FDDBB08E-3151-4A8F-907C-572DAA80C5C0}" srcOrd="0" destOrd="0" presId="urn:microsoft.com/office/officeart/2016/7/layout/ChevronBlockProcess"/>
    <dgm:cxn modelId="{FEEBB089-D007-44F7-B807-D6A765E629F4}" srcId="{345C3B8E-D551-44A8-86B3-91DF5E493A02}" destId="{C7557302-1080-4062-BD53-01E638709AF7}" srcOrd="2" destOrd="0" parTransId="{188D5F10-8B90-4246-817F-E72689340F4D}" sibTransId="{017F8823-34DA-4B51-A8F1-48B3B268E68C}"/>
    <dgm:cxn modelId="{469482DC-A5B1-47E7-A29B-09DF2431D047}" type="presOf" srcId="{12ECD561-3DDA-4339-A0FB-4D4E23A40C33}" destId="{0F1AF0E8-20FE-4BE9-A3F8-03BE091D397F}" srcOrd="0" destOrd="0" presId="urn:microsoft.com/office/officeart/2016/7/layout/ChevronBlockProcess"/>
    <dgm:cxn modelId="{6786EF20-9833-4F4B-BFEC-410F094BAA3F}" srcId="{800D16AE-BE7D-47CE-8C2B-654666E5C73F}" destId="{3289935A-36A4-4AE4-BAD3-EF0902203527}" srcOrd="0" destOrd="0" parTransId="{7491A05B-B651-437F-82B1-26B8DF6EB051}" sibTransId="{F54D9A17-0A71-4B9D-B855-5E4C976E8D3F}"/>
    <dgm:cxn modelId="{29AE7462-6067-4586-8B16-25AB3F5E294D}" type="presOf" srcId="{ED5F5F48-A694-4063-84AE-7BBF03B6473B}" destId="{4C51B959-D888-4E7E-850B-D41D6FF95010}" srcOrd="0" destOrd="0" presId="urn:microsoft.com/office/officeart/2016/7/layout/ChevronBlockProcess"/>
    <dgm:cxn modelId="{AAFEDD5C-FFA6-465E-A856-829FA1FE2979}" type="presParOf" srcId="{A93611B4-68FB-4C20-AE18-A6DA7DD7A6CC}" destId="{DDDCE34F-716E-46FF-A549-FD150BD31572}" srcOrd="0" destOrd="0" presId="urn:microsoft.com/office/officeart/2016/7/layout/ChevronBlockProcess"/>
    <dgm:cxn modelId="{6C7AB00A-7F1B-454A-9447-E9CC2D98F6F2}" type="presParOf" srcId="{DDDCE34F-716E-46FF-A549-FD150BD31572}" destId="{0F1AF0E8-20FE-4BE9-A3F8-03BE091D397F}" srcOrd="0" destOrd="0" presId="urn:microsoft.com/office/officeart/2016/7/layout/ChevronBlockProcess"/>
    <dgm:cxn modelId="{154324AE-AFE0-4B9C-982B-7EF30C20A888}" type="presParOf" srcId="{DDDCE34F-716E-46FF-A549-FD150BD31572}" destId="{C933D86E-FF98-47AF-BBE6-FF943C26F2E5}" srcOrd="1" destOrd="0" presId="urn:microsoft.com/office/officeart/2016/7/layout/ChevronBlockProcess"/>
    <dgm:cxn modelId="{DD3B5A06-897D-4B78-9BAB-637330E6D9EE}" type="presParOf" srcId="{A93611B4-68FB-4C20-AE18-A6DA7DD7A6CC}" destId="{3BB6C0E6-6BBC-48CD-827B-AE4C5F6371E7}" srcOrd="1" destOrd="0" presId="urn:microsoft.com/office/officeart/2016/7/layout/ChevronBlockProcess"/>
    <dgm:cxn modelId="{3E207138-9D0C-4B1A-A495-5007C89F65C1}" type="presParOf" srcId="{A93611B4-68FB-4C20-AE18-A6DA7DD7A6CC}" destId="{AE393141-17BC-494F-B9A3-CAC58B36C989}" srcOrd="2" destOrd="0" presId="urn:microsoft.com/office/officeart/2016/7/layout/ChevronBlockProcess"/>
    <dgm:cxn modelId="{A5F8AADA-2F4D-4B50-A319-9F623228DCFB}" type="presParOf" srcId="{AE393141-17BC-494F-B9A3-CAC58B36C989}" destId="{4C51B959-D888-4E7E-850B-D41D6FF95010}" srcOrd="0" destOrd="0" presId="urn:microsoft.com/office/officeart/2016/7/layout/ChevronBlockProcess"/>
    <dgm:cxn modelId="{3B946708-B171-419A-A4FC-D8544965F411}" type="presParOf" srcId="{AE393141-17BC-494F-B9A3-CAC58B36C989}" destId="{FDDBB08E-3151-4A8F-907C-572DAA80C5C0}" srcOrd="1" destOrd="0" presId="urn:microsoft.com/office/officeart/2016/7/layout/ChevronBlockProcess"/>
    <dgm:cxn modelId="{22A1AD90-77BD-497C-85A3-686FC7A6BEF4}" type="presParOf" srcId="{A93611B4-68FB-4C20-AE18-A6DA7DD7A6CC}" destId="{DB644952-7523-4511-9B9B-95D40F3D73E8}" srcOrd="3" destOrd="0" presId="urn:microsoft.com/office/officeart/2016/7/layout/ChevronBlockProcess"/>
    <dgm:cxn modelId="{3EE8DF7F-476B-4D3C-B9B1-F4B06B5C2CC5}" type="presParOf" srcId="{A93611B4-68FB-4C20-AE18-A6DA7DD7A6CC}" destId="{C9C9D221-CB77-442E-A1E6-CB1316EFEBC7}" srcOrd="4" destOrd="0" presId="urn:microsoft.com/office/officeart/2016/7/layout/ChevronBlockProcess"/>
    <dgm:cxn modelId="{0F76C97D-039B-4C81-B040-1CDD5D2287A7}" type="presParOf" srcId="{C9C9D221-CB77-442E-A1E6-CB1316EFEBC7}" destId="{58E7B49B-9E8B-44CA-A002-7DC671DDC7D1}" srcOrd="0" destOrd="0" presId="urn:microsoft.com/office/officeart/2016/7/layout/ChevronBlockProcess"/>
    <dgm:cxn modelId="{DE160E89-CD28-43A1-9FA1-3CE4FD3FDC21}" type="presParOf" srcId="{C9C9D221-CB77-442E-A1E6-CB1316EFEBC7}" destId="{E3E31A9B-7B4B-4E18-A0D7-2CB184BAEA72}" srcOrd="1" destOrd="0" presId="urn:microsoft.com/office/officeart/2016/7/layout/ChevronBlockProcess"/>
    <dgm:cxn modelId="{E55E00C3-F9E7-4BF8-8BAE-9C74617D38B7}" type="presParOf" srcId="{A93611B4-68FB-4C20-AE18-A6DA7DD7A6CC}" destId="{BD6FC4D1-7672-4150-80A2-52CE7756886E}" srcOrd="5" destOrd="0" presId="urn:microsoft.com/office/officeart/2016/7/layout/ChevronBlockProcess"/>
    <dgm:cxn modelId="{7B20704A-58DC-4B0F-8259-5204DEABB047}" type="presParOf" srcId="{A93611B4-68FB-4C20-AE18-A6DA7DD7A6CC}" destId="{4F270C9D-8371-430C-ADAB-272149A905FC}" srcOrd="6" destOrd="0" presId="urn:microsoft.com/office/officeart/2016/7/layout/ChevronBlockProcess"/>
    <dgm:cxn modelId="{FD5C28E5-7406-4724-BA76-26CC9DF00F56}" type="presParOf" srcId="{4F270C9D-8371-430C-ADAB-272149A905FC}" destId="{ADC7B3B5-4122-4F43-BCA3-D7500779245A}" srcOrd="0" destOrd="0" presId="urn:microsoft.com/office/officeart/2016/7/layout/ChevronBlockProcess"/>
    <dgm:cxn modelId="{BF0C5AD0-8826-4D5F-A98C-4D31AC4EC641}" type="presParOf" srcId="{4F270C9D-8371-430C-ADAB-272149A905FC}" destId="{859AF4D5-545E-4881-ADAF-1EF9A103C299}" srcOrd="1" destOrd="0" presId="urn:microsoft.com/office/officeart/2016/7/layout/ChevronBlockProcess"/>
    <dgm:cxn modelId="{BDAB6007-B308-48C2-A871-81F75F82B086}" type="presParOf" srcId="{A93611B4-68FB-4C20-AE18-A6DA7DD7A6CC}" destId="{AD31A9E3-013E-4C84-9C73-A47E062BC50B}" srcOrd="7" destOrd="0" presId="urn:microsoft.com/office/officeart/2016/7/layout/ChevronBlockProcess"/>
    <dgm:cxn modelId="{D8460D38-A97A-4546-A0F5-5BB36A3214B3}" type="presParOf" srcId="{A93611B4-68FB-4C20-AE18-A6DA7DD7A6CC}" destId="{691D2972-5E5E-4AF4-ABF5-E51E027C23D9}" srcOrd="8" destOrd="0" presId="urn:microsoft.com/office/officeart/2016/7/layout/ChevronBlockProcess"/>
    <dgm:cxn modelId="{77EF9B93-6341-4455-BC49-F1C1C79E09EF}" type="presParOf" srcId="{691D2972-5E5E-4AF4-ABF5-E51E027C23D9}" destId="{D0D90E6E-E28C-4FBA-A7DF-3EF4101842F6}" srcOrd="0" destOrd="0" presId="urn:microsoft.com/office/officeart/2016/7/layout/ChevronBlockProcess"/>
    <dgm:cxn modelId="{B0FC4F52-96C5-4408-B070-612AEE71C8D7}" type="presParOf" srcId="{691D2972-5E5E-4AF4-ABF5-E51E027C23D9}" destId="{CA423928-3C8F-4930-AA17-90D99E0FC56D}"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0BCB8-2CA8-4281-8C3E-9646AA407DE2}">
      <dsp:nvSpPr>
        <dsp:cNvPr id="0" name=""/>
        <dsp:cNvSpPr/>
      </dsp:nvSpPr>
      <dsp:spPr>
        <a:xfrm>
          <a:off x="131851" y="18389"/>
          <a:ext cx="3342585" cy="1773751"/>
        </a:xfrm>
        <a:prstGeom prst="rect">
          <a:avLst/>
        </a:prstGeom>
        <a:solidFill>
          <a:schemeClr val="bg1"/>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80010" rIns="72000" bIns="80010" numCol="1" spcCol="1270" anchor="ctr" anchorCtr="0">
          <a:noAutofit/>
        </a:bodyPr>
        <a:lstStyle/>
        <a:p>
          <a:pPr lvl="0" algn="ctr" defTabSz="933450">
            <a:lnSpc>
              <a:spcPct val="90000"/>
            </a:lnSpc>
            <a:spcBef>
              <a:spcPct val="0"/>
            </a:spcBef>
            <a:spcAft>
              <a:spcPct val="35000"/>
            </a:spcAft>
          </a:pPr>
          <a:r>
            <a:rPr lang="en-US" sz="2100" b="1" kern="1200" dirty="0">
              <a:solidFill>
                <a:schemeClr val="accent1">
                  <a:lumMod val="75000"/>
                </a:schemeClr>
              </a:solidFill>
            </a:rPr>
            <a:t>WHO</a:t>
          </a:r>
        </a:p>
        <a:p>
          <a:pPr lvl="0" algn="ctr" defTabSz="933450">
            <a:lnSpc>
              <a:spcPct val="90000"/>
            </a:lnSpc>
            <a:spcBef>
              <a:spcPct val="0"/>
            </a:spcBef>
            <a:spcAft>
              <a:spcPct val="35000"/>
            </a:spcAft>
          </a:pPr>
          <a:r>
            <a:rPr lang="en-US" sz="1800" kern="1200" dirty="0">
              <a:solidFill>
                <a:schemeClr val="bg2">
                  <a:lumMod val="50000"/>
                </a:schemeClr>
              </a:solidFill>
            </a:rPr>
            <a:t>The people of God</a:t>
          </a:r>
        </a:p>
        <a:p>
          <a:pPr lvl="0" algn="ctr" defTabSz="933450">
            <a:lnSpc>
              <a:spcPct val="90000"/>
            </a:lnSpc>
            <a:spcBef>
              <a:spcPct val="0"/>
            </a:spcBef>
            <a:spcAft>
              <a:spcPct val="35000"/>
            </a:spcAft>
          </a:pPr>
          <a:r>
            <a:rPr lang="en-US" sz="1200" kern="1200" dirty="0">
              <a:solidFill>
                <a:schemeClr val="bg2">
                  <a:lumMod val="50000"/>
                </a:schemeClr>
              </a:solidFill>
            </a:rPr>
            <a:t>Jeremiah 32:38 KJV</a:t>
          </a:r>
        </a:p>
        <a:p>
          <a:pPr lvl="0" algn="ctr" defTabSz="933450">
            <a:lnSpc>
              <a:spcPct val="90000"/>
            </a:lnSpc>
            <a:spcBef>
              <a:spcPct val="0"/>
            </a:spcBef>
            <a:spcAft>
              <a:spcPct val="35000"/>
            </a:spcAft>
          </a:pPr>
          <a:r>
            <a:rPr lang="en-US" sz="1200" i="1" kern="1200" dirty="0">
              <a:solidFill>
                <a:schemeClr val="bg2">
                  <a:lumMod val="50000"/>
                </a:schemeClr>
              </a:solidFill>
            </a:rPr>
            <a:t>They shall be my people, and I will  be there God;</a:t>
          </a:r>
        </a:p>
      </dsp:txBody>
      <dsp:txXfrm>
        <a:off x="131851" y="18389"/>
        <a:ext cx="3342585" cy="1773751"/>
      </dsp:txXfrm>
    </dsp:sp>
    <dsp:sp modelId="{B86E23A3-742D-4587-88CF-2D56A8442149}">
      <dsp:nvSpPr>
        <dsp:cNvPr id="0" name=""/>
        <dsp:cNvSpPr/>
      </dsp:nvSpPr>
      <dsp:spPr>
        <a:xfrm>
          <a:off x="3737251" y="0"/>
          <a:ext cx="3342585" cy="2149609"/>
        </a:xfrm>
        <a:prstGeom prst="rect">
          <a:avLst/>
        </a:prstGeom>
        <a:solidFill>
          <a:schemeClr val="bg1"/>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80010" rIns="7200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latin typeface="Garamond" panose="02020404030301010803"/>
              <a:ea typeface="+mn-ea"/>
              <a:cs typeface="+mn-cs"/>
            </a:rPr>
            <a:t>WHAT</a:t>
          </a:r>
        </a:p>
        <a:p>
          <a:pPr marL="0" lvl="0" algn="ctr" defTabSz="1022350">
            <a:lnSpc>
              <a:spcPct val="90000"/>
            </a:lnSpc>
            <a:spcBef>
              <a:spcPct val="0"/>
            </a:spcBef>
            <a:spcAft>
              <a:spcPct val="35000"/>
            </a:spcAft>
            <a:buNone/>
          </a:pPr>
          <a:r>
            <a:rPr lang="en-US" sz="1800" kern="1200" dirty="0">
              <a:solidFill>
                <a:schemeClr val="bg2">
                  <a:lumMod val="50000"/>
                </a:schemeClr>
              </a:solidFill>
            </a:rPr>
            <a:t>Zoe Life</a:t>
          </a:r>
        </a:p>
        <a:p>
          <a:pPr marL="0" lvl="0" algn="ctr" defTabSz="1022350">
            <a:lnSpc>
              <a:spcPct val="90000"/>
            </a:lnSpc>
            <a:spcBef>
              <a:spcPct val="0"/>
            </a:spcBef>
            <a:spcAft>
              <a:spcPct val="35000"/>
            </a:spcAft>
            <a:buNone/>
          </a:pPr>
          <a:r>
            <a:rPr lang="en-US" sz="1200" kern="1200" dirty="0">
              <a:solidFill>
                <a:schemeClr val="bg2">
                  <a:lumMod val="50000"/>
                </a:schemeClr>
              </a:solidFill>
            </a:rPr>
            <a:t>Of the absolute fullness of life, both essential &amp; ethical, which belongs to God, &amp; through him both to the hypostatic “logos” &amp; to Christ in whom the “logos” put on human nature</a:t>
          </a:r>
        </a:p>
      </dsp:txBody>
      <dsp:txXfrm>
        <a:off x="3737251" y="0"/>
        <a:ext cx="3342585" cy="2149609"/>
      </dsp:txXfrm>
    </dsp:sp>
    <dsp:sp modelId="{D64973A5-4E87-44F1-B369-B0D5E0C2A462}">
      <dsp:nvSpPr>
        <dsp:cNvPr id="0" name=""/>
        <dsp:cNvSpPr/>
      </dsp:nvSpPr>
      <dsp:spPr>
        <a:xfrm>
          <a:off x="7380734" y="19026"/>
          <a:ext cx="3342585" cy="1868761"/>
        </a:xfrm>
        <a:prstGeom prst="rect">
          <a:avLst/>
        </a:prstGeom>
        <a:solidFill>
          <a:schemeClr val="bg1"/>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80010" rIns="72000" bIns="80010" numCol="1" spcCol="1270" anchor="ctr" anchorCtr="0">
          <a:noAutofit/>
        </a:bodyPr>
        <a:lstStyle/>
        <a:p>
          <a:pPr marL="0" lvl="0" indent="0" algn="ctr" defTabSz="933450">
            <a:lnSpc>
              <a:spcPct val="90000"/>
            </a:lnSpc>
            <a:spcBef>
              <a:spcPct val="0"/>
            </a:spcBef>
            <a:spcAft>
              <a:spcPct val="35000"/>
            </a:spcAft>
            <a:buNone/>
          </a:pPr>
          <a:endParaRPr lang="en-US" sz="2100" b="1" kern="1200" dirty="0">
            <a:solidFill>
              <a:schemeClr val="accent1">
                <a:lumMod val="75000"/>
              </a:schemeClr>
            </a:solidFill>
            <a:latin typeface="Garamond" panose="02020404030301010803"/>
            <a:ea typeface="+mn-ea"/>
            <a:cs typeface="+mn-cs"/>
          </a:endParaRPr>
        </a:p>
        <a:p>
          <a:pPr marL="0" lvl="0" indent="0" algn="ctr" defTabSz="933450">
            <a:lnSpc>
              <a:spcPct val="90000"/>
            </a:lnSpc>
            <a:spcBef>
              <a:spcPct val="0"/>
            </a:spcBef>
            <a:spcAft>
              <a:spcPct val="35000"/>
            </a:spcAft>
            <a:buNone/>
          </a:pPr>
          <a:r>
            <a:rPr lang="en-US" sz="2100" b="1" kern="1200" dirty="0">
              <a:solidFill>
                <a:schemeClr val="accent1">
                  <a:lumMod val="75000"/>
                </a:schemeClr>
              </a:solidFill>
              <a:latin typeface="Garamond" panose="02020404030301010803"/>
              <a:ea typeface="+mn-ea"/>
              <a:cs typeface="+mn-cs"/>
            </a:rPr>
            <a:t>WHEN</a:t>
          </a:r>
        </a:p>
        <a:p>
          <a:pPr marL="0" lvl="0" indent="0" algn="ctr" defTabSz="933450">
            <a:lnSpc>
              <a:spcPct val="90000"/>
            </a:lnSpc>
            <a:spcBef>
              <a:spcPct val="0"/>
            </a:spcBef>
            <a:spcAft>
              <a:spcPct val="35000"/>
            </a:spcAft>
            <a:buNone/>
          </a:pPr>
          <a:r>
            <a:rPr lang="en-US" sz="1800" b="0" kern="1200" dirty="0">
              <a:solidFill>
                <a:schemeClr val="bg2">
                  <a:lumMod val="50000"/>
                </a:schemeClr>
              </a:solidFill>
              <a:latin typeface="Garamond" panose="02020404030301010803"/>
              <a:ea typeface="+mn-ea"/>
              <a:cs typeface="+mn-cs"/>
            </a:rPr>
            <a:t>NOW</a:t>
          </a:r>
        </a:p>
        <a:p>
          <a:pPr marL="0" lvl="0" indent="0" algn="ctr" defTabSz="933450">
            <a:lnSpc>
              <a:spcPct val="90000"/>
            </a:lnSpc>
            <a:spcBef>
              <a:spcPct val="0"/>
            </a:spcBef>
            <a:spcAft>
              <a:spcPct val="35000"/>
            </a:spcAft>
            <a:buNone/>
          </a:pPr>
          <a:r>
            <a:rPr lang="en-US" sz="1200" b="0" kern="1200" dirty="0">
              <a:solidFill>
                <a:schemeClr val="bg2">
                  <a:lumMod val="50000"/>
                </a:schemeClr>
              </a:solidFill>
              <a:latin typeface="Garamond" panose="02020404030301010803"/>
              <a:ea typeface="+mn-ea"/>
              <a:cs typeface="+mn-cs"/>
            </a:rPr>
            <a:t>Esther 4:14 KJV</a:t>
          </a:r>
        </a:p>
        <a:p>
          <a:pPr marL="0" lvl="0" indent="0" algn="ctr" defTabSz="933450">
            <a:lnSpc>
              <a:spcPct val="90000"/>
            </a:lnSpc>
            <a:spcBef>
              <a:spcPct val="0"/>
            </a:spcBef>
            <a:spcAft>
              <a:spcPct val="35000"/>
            </a:spcAft>
            <a:buNone/>
          </a:pPr>
          <a:r>
            <a:rPr lang="en-US" sz="1200" b="0" i="1" kern="1200" dirty="0">
              <a:solidFill>
                <a:schemeClr val="bg2">
                  <a:lumMod val="50000"/>
                </a:schemeClr>
              </a:solidFill>
              <a:latin typeface="Garamond" panose="02020404030301010803"/>
              <a:ea typeface="+mn-ea"/>
              <a:cs typeface="+mn-cs"/>
            </a:rPr>
            <a:t>For if though altogether </a:t>
          </a:r>
          <a:r>
            <a:rPr lang="en-US" sz="1200" b="0" i="1" kern="1200" dirty="0" err="1">
              <a:solidFill>
                <a:schemeClr val="bg2">
                  <a:lumMod val="50000"/>
                </a:schemeClr>
              </a:solidFill>
              <a:latin typeface="Garamond" panose="02020404030301010803"/>
              <a:ea typeface="+mn-ea"/>
              <a:cs typeface="+mn-cs"/>
            </a:rPr>
            <a:t>holdest</a:t>
          </a:r>
          <a:r>
            <a:rPr lang="en-US" sz="1200" b="0" i="1" kern="1200" dirty="0">
              <a:solidFill>
                <a:schemeClr val="bg2">
                  <a:lumMod val="50000"/>
                </a:schemeClr>
              </a:solidFill>
              <a:latin typeface="Garamond" panose="02020404030301010803"/>
              <a:ea typeface="+mn-ea"/>
              <a:cs typeface="+mn-cs"/>
            </a:rPr>
            <a:t> thy peace at this time, then shall deliverance arise to the Jews from another place; and who </a:t>
          </a:r>
          <a:r>
            <a:rPr lang="en-US" sz="1200" b="0" i="1" kern="1200" dirty="0" err="1">
              <a:solidFill>
                <a:schemeClr val="bg2">
                  <a:lumMod val="50000"/>
                </a:schemeClr>
              </a:solidFill>
              <a:latin typeface="Garamond" panose="02020404030301010803"/>
              <a:ea typeface="+mn-ea"/>
              <a:cs typeface="+mn-cs"/>
            </a:rPr>
            <a:t>knoweth</a:t>
          </a:r>
          <a:r>
            <a:rPr lang="en-US" sz="1200" b="0" i="1" kern="1200" dirty="0">
              <a:solidFill>
                <a:schemeClr val="bg2">
                  <a:lumMod val="50000"/>
                </a:schemeClr>
              </a:solidFill>
              <a:latin typeface="Garamond" panose="02020404030301010803"/>
              <a:ea typeface="+mn-ea"/>
              <a:cs typeface="+mn-cs"/>
            </a:rPr>
            <a:t> whether thou art come to the kingdom for such a time as this?</a:t>
          </a:r>
        </a:p>
        <a:p>
          <a:pPr marL="0" lvl="0" indent="0" algn="ctr" defTabSz="933450">
            <a:lnSpc>
              <a:spcPct val="90000"/>
            </a:lnSpc>
            <a:spcBef>
              <a:spcPct val="0"/>
            </a:spcBef>
            <a:spcAft>
              <a:spcPct val="35000"/>
            </a:spcAft>
            <a:buNone/>
          </a:pPr>
          <a:endParaRPr lang="en-US" sz="1200" b="1" kern="1200" dirty="0">
            <a:solidFill>
              <a:schemeClr val="accent1">
                <a:lumMod val="75000"/>
              </a:schemeClr>
            </a:solidFill>
            <a:latin typeface="Garamond" panose="02020404030301010803"/>
            <a:ea typeface="+mn-ea"/>
            <a:cs typeface="+mn-cs"/>
          </a:endParaRPr>
        </a:p>
      </dsp:txBody>
      <dsp:txXfrm>
        <a:off x="7380734" y="19026"/>
        <a:ext cx="3342585" cy="1868761"/>
      </dsp:txXfrm>
    </dsp:sp>
    <dsp:sp modelId="{18405FE4-7B27-4C69-B6FE-12C8B84249EF}">
      <dsp:nvSpPr>
        <dsp:cNvPr id="0" name=""/>
        <dsp:cNvSpPr/>
      </dsp:nvSpPr>
      <dsp:spPr>
        <a:xfrm>
          <a:off x="1949061" y="2442113"/>
          <a:ext cx="3342585" cy="1742987"/>
        </a:xfrm>
        <a:prstGeom prst="rect">
          <a:avLst/>
        </a:prstGeom>
        <a:solidFill>
          <a:schemeClr val="bg1"/>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80010" rIns="7200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latin typeface="Garamond" panose="02020404030301010803"/>
              <a:ea typeface="+mn-ea"/>
              <a:cs typeface="+mn-cs"/>
            </a:rPr>
            <a:t>WHERE</a:t>
          </a:r>
        </a:p>
        <a:p>
          <a:pPr marL="0" lvl="0" algn="ctr" defTabSz="1022350">
            <a:lnSpc>
              <a:spcPct val="90000"/>
            </a:lnSpc>
            <a:spcBef>
              <a:spcPct val="0"/>
            </a:spcBef>
            <a:spcAft>
              <a:spcPct val="35000"/>
            </a:spcAft>
            <a:buNone/>
          </a:pPr>
          <a:r>
            <a:rPr lang="en-US" sz="1800" kern="1200" dirty="0">
              <a:solidFill>
                <a:schemeClr val="bg2">
                  <a:lumMod val="50000"/>
                </a:schemeClr>
              </a:solidFill>
            </a:rPr>
            <a:t>Everywhere</a:t>
          </a:r>
        </a:p>
        <a:p>
          <a:pPr marL="0" lvl="0" algn="ctr" defTabSz="1022350">
            <a:lnSpc>
              <a:spcPct val="90000"/>
            </a:lnSpc>
            <a:spcBef>
              <a:spcPct val="0"/>
            </a:spcBef>
            <a:spcAft>
              <a:spcPct val="35000"/>
            </a:spcAft>
            <a:buNone/>
          </a:pPr>
          <a:r>
            <a:rPr lang="en-US" sz="1200" kern="1200" dirty="0">
              <a:solidFill>
                <a:schemeClr val="bg2">
                  <a:lumMod val="50000"/>
                </a:schemeClr>
              </a:solidFill>
            </a:rPr>
            <a:t>Matthew 24:14 KJV</a:t>
          </a:r>
        </a:p>
        <a:p>
          <a:pPr marL="0" lvl="0" algn="ctr" defTabSz="1022350">
            <a:lnSpc>
              <a:spcPct val="90000"/>
            </a:lnSpc>
            <a:spcBef>
              <a:spcPct val="0"/>
            </a:spcBef>
            <a:spcAft>
              <a:spcPct val="35000"/>
            </a:spcAft>
            <a:buNone/>
          </a:pPr>
          <a:r>
            <a:rPr lang="en-US" sz="1200" i="1" kern="1200" dirty="0">
              <a:solidFill>
                <a:schemeClr val="bg2">
                  <a:lumMod val="50000"/>
                </a:schemeClr>
              </a:solidFill>
            </a:rPr>
            <a:t>And this gospel of the kingdom shall be preached in all the world for a witness unto all nations; and then shall the end come.</a:t>
          </a:r>
        </a:p>
      </dsp:txBody>
      <dsp:txXfrm>
        <a:off x="1949061" y="2442113"/>
        <a:ext cx="3342585" cy="1742987"/>
      </dsp:txXfrm>
    </dsp:sp>
    <dsp:sp modelId="{435C0E89-FD70-4DD9-A771-832DBFC9ACBC}">
      <dsp:nvSpPr>
        <dsp:cNvPr id="0" name=""/>
        <dsp:cNvSpPr/>
      </dsp:nvSpPr>
      <dsp:spPr>
        <a:xfrm>
          <a:off x="5582145" y="2442113"/>
          <a:ext cx="3342585" cy="1742987"/>
        </a:xfrm>
        <a:prstGeom prst="rect">
          <a:avLst/>
        </a:prstGeom>
        <a:solidFill>
          <a:schemeClr val="bg1"/>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80010" rIns="7200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latin typeface="Garamond" panose="02020404030301010803"/>
              <a:ea typeface="+mn-ea"/>
              <a:cs typeface="+mn-cs"/>
            </a:rPr>
            <a:t>WHY</a:t>
          </a:r>
        </a:p>
        <a:p>
          <a:pPr marL="0" lvl="0" indent="0" algn="ctr" defTabSz="933450">
            <a:lnSpc>
              <a:spcPct val="90000"/>
            </a:lnSpc>
            <a:spcBef>
              <a:spcPct val="0"/>
            </a:spcBef>
            <a:spcAft>
              <a:spcPct val="35000"/>
            </a:spcAft>
            <a:buNone/>
          </a:pPr>
          <a:r>
            <a:rPr lang="en-US" sz="1800" b="0" kern="1200" dirty="0">
              <a:solidFill>
                <a:schemeClr val="bg2">
                  <a:lumMod val="50000"/>
                </a:schemeClr>
              </a:solidFill>
              <a:latin typeface="Garamond" panose="02020404030301010803"/>
              <a:ea typeface="+mn-ea"/>
              <a:cs typeface="+mn-cs"/>
            </a:rPr>
            <a:t>Eternal Life With Jesus</a:t>
          </a:r>
        </a:p>
        <a:p>
          <a:pPr marL="0" lvl="0" indent="0" algn="ctr" defTabSz="933450">
            <a:lnSpc>
              <a:spcPct val="90000"/>
            </a:lnSpc>
            <a:spcBef>
              <a:spcPct val="0"/>
            </a:spcBef>
            <a:spcAft>
              <a:spcPct val="35000"/>
            </a:spcAft>
            <a:buNone/>
          </a:pPr>
          <a:r>
            <a:rPr lang="en-US" sz="1200" b="0" kern="1200" dirty="0">
              <a:solidFill>
                <a:schemeClr val="bg2">
                  <a:lumMod val="50000"/>
                </a:schemeClr>
              </a:solidFill>
              <a:latin typeface="Garamond" panose="02020404030301010803"/>
              <a:ea typeface="+mn-ea"/>
              <a:cs typeface="+mn-cs"/>
            </a:rPr>
            <a:t>John 14:3 KJV</a:t>
          </a:r>
        </a:p>
        <a:p>
          <a:pPr marL="0" lvl="0" indent="0" algn="ctr" defTabSz="933450">
            <a:lnSpc>
              <a:spcPct val="90000"/>
            </a:lnSpc>
            <a:spcBef>
              <a:spcPct val="0"/>
            </a:spcBef>
            <a:spcAft>
              <a:spcPct val="35000"/>
            </a:spcAft>
            <a:buNone/>
          </a:pPr>
          <a:r>
            <a:rPr lang="en-US" sz="1200" b="0" i="1" kern="1200" dirty="0">
              <a:solidFill>
                <a:schemeClr val="bg2">
                  <a:lumMod val="50000"/>
                </a:schemeClr>
              </a:solidFill>
              <a:latin typeface="Garamond" panose="02020404030301010803"/>
              <a:ea typeface="+mn-ea"/>
              <a:cs typeface="+mn-cs"/>
            </a:rPr>
            <a:t>And if I go and prepare a place for you, I will come again, and receive you unto myself; that where I am, there ye may be also.</a:t>
          </a:r>
        </a:p>
        <a:p>
          <a:pPr marL="0" lvl="0" indent="0" algn="ctr" defTabSz="933450">
            <a:lnSpc>
              <a:spcPct val="90000"/>
            </a:lnSpc>
            <a:spcBef>
              <a:spcPct val="0"/>
            </a:spcBef>
            <a:spcAft>
              <a:spcPct val="35000"/>
            </a:spcAft>
            <a:buNone/>
          </a:pPr>
          <a:endParaRPr lang="en-US" sz="2100" b="1" kern="1200" dirty="0">
            <a:solidFill>
              <a:schemeClr val="accent1">
                <a:lumMod val="75000"/>
              </a:schemeClr>
            </a:solidFill>
            <a:latin typeface="Garamond" panose="02020404030301010803"/>
            <a:ea typeface="+mn-ea"/>
            <a:cs typeface="+mn-cs"/>
          </a:endParaRPr>
        </a:p>
      </dsp:txBody>
      <dsp:txXfrm>
        <a:off x="5582145" y="2442113"/>
        <a:ext cx="3342585" cy="17429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0BCB8-2CA8-4281-8C3E-9646AA407DE2}">
      <dsp:nvSpPr>
        <dsp:cNvPr id="0" name=""/>
        <dsp:cNvSpPr/>
      </dsp:nvSpPr>
      <dsp:spPr>
        <a:xfrm>
          <a:off x="36592" y="74665"/>
          <a:ext cx="3403360" cy="1774678"/>
        </a:xfrm>
        <a:prstGeom prst="rect">
          <a:avLst/>
        </a:prstGeom>
        <a:solidFill>
          <a:schemeClr val="bg1"/>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80010" rIns="72000" bIns="80010" numCol="1" spcCol="1270" anchor="ctr" anchorCtr="0">
          <a:noAutofit/>
        </a:bodyPr>
        <a:lstStyle/>
        <a:p>
          <a:pPr lvl="0" algn="ctr" defTabSz="933450">
            <a:lnSpc>
              <a:spcPct val="90000"/>
            </a:lnSpc>
            <a:spcBef>
              <a:spcPct val="0"/>
            </a:spcBef>
            <a:spcAft>
              <a:spcPct val="35000"/>
            </a:spcAft>
          </a:pPr>
          <a:r>
            <a:rPr lang="en-US" sz="2100" b="1" kern="1200" dirty="0">
              <a:solidFill>
                <a:schemeClr val="accent1">
                  <a:lumMod val="75000"/>
                </a:schemeClr>
              </a:solidFill>
            </a:rPr>
            <a:t>To enrich &amp; infuse the life of the believer with the word of God</a:t>
          </a:r>
          <a:endParaRPr lang="en-US" sz="1800" kern="1200" dirty="0">
            <a:solidFill>
              <a:schemeClr val="bg2">
                <a:lumMod val="50000"/>
              </a:schemeClr>
            </a:solidFill>
          </a:endParaRPr>
        </a:p>
      </dsp:txBody>
      <dsp:txXfrm>
        <a:off x="36592" y="74665"/>
        <a:ext cx="3403360" cy="1774678"/>
      </dsp:txXfrm>
    </dsp:sp>
    <dsp:sp modelId="{B86E23A3-742D-4587-88CF-2D56A8442149}">
      <dsp:nvSpPr>
        <dsp:cNvPr id="0" name=""/>
        <dsp:cNvSpPr/>
      </dsp:nvSpPr>
      <dsp:spPr>
        <a:xfrm>
          <a:off x="3735732" y="74665"/>
          <a:ext cx="3403360" cy="1774678"/>
        </a:xfrm>
        <a:prstGeom prst="rect">
          <a:avLst/>
        </a:prstGeom>
        <a:solidFill>
          <a:schemeClr val="bg1"/>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80010" rIns="7200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latin typeface="Garamond" panose="02020404030301010803"/>
              <a:ea typeface="+mn-ea"/>
              <a:cs typeface="+mn-cs"/>
            </a:rPr>
            <a:t>To challenge belief systems &amp; erroneous thinking that hinders the faith walk of the believer</a:t>
          </a:r>
          <a:endParaRPr lang="en-US" sz="1800" kern="1200" dirty="0">
            <a:solidFill>
              <a:schemeClr val="bg2">
                <a:lumMod val="50000"/>
              </a:schemeClr>
            </a:solidFill>
          </a:endParaRPr>
        </a:p>
      </dsp:txBody>
      <dsp:txXfrm>
        <a:off x="3735732" y="74665"/>
        <a:ext cx="3403360" cy="1774678"/>
      </dsp:txXfrm>
    </dsp:sp>
    <dsp:sp modelId="{D64973A5-4E87-44F1-B369-B0D5E0C2A462}">
      <dsp:nvSpPr>
        <dsp:cNvPr id="0" name=""/>
        <dsp:cNvSpPr/>
      </dsp:nvSpPr>
      <dsp:spPr>
        <a:xfrm>
          <a:off x="7413727" y="74665"/>
          <a:ext cx="3403360" cy="1774678"/>
        </a:xfrm>
        <a:prstGeom prst="rect">
          <a:avLst/>
        </a:prstGeom>
        <a:solidFill>
          <a:schemeClr val="bg1"/>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80010" rIns="7200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latin typeface="Garamond" panose="02020404030301010803"/>
              <a:ea typeface="+mn-ea"/>
              <a:cs typeface="+mn-cs"/>
            </a:rPr>
            <a:t>To propel the believer forward, 1</a:t>
          </a:r>
          <a:r>
            <a:rPr lang="en-US" sz="2100" b="1" kern="1200" baseline="30000" dirty="0">
              <a:solidFill>
                <a:schemeClr val="accent1">
                  <a:lumMod val="75000"/>
                </a:schemeClr>
              </a:solidFill>
              <a:latin typeface="Garamond" panose="02020404030301010803"/>
              <a:ea typeface="+mn-ea"/>
              <a:cs typeface="+mn-cs"/>
            </a:rPr>
            <a:t>st</a:t>
          </a:r>
          <a:r>
            <a:rPr lang="en-US" sz="2100" b="1" kern="1200" dirty="0">
              <a:solidFill>
                <a:schemeClr val="accent1">
                  <a:lumMod val="75000"/>
                </a:schemeClr>
              </a:solidFill>
              <a:latin typeface="Garamond" panose="02020404030301010803"/>
              <a:ea typeface="+mn-ea"/>
              <a:cs typeface="+mn-cs"/>
            </a:rPr>
            <a:t> to God, 2</a:t>
          </a:r>
          <a:r>
            <a:rPr lang="en-US" sz="2100" b="1" kern="1200" baseline="30000" dirty="0">
              <a:solidFill>
                <a:schemeClr val="accent1">
                  <a:lumMod val="75000"/>
                </a:schemeClr>
              </a:solidFill>
              <a:latin typeface="Garamond" panose="02020404030301010803"/>
              <a:ea typeface="+mn-ea"/>
              <a:cs typeface="+mn-cs"/>
            </a:rPr>
            <a:t>nd</a:t>
          </a:r>
          <a:r>
            <a:rPr lang="en-US" sz="2100" b="1" kern="1200" dirty="0">
              <a:solidFill>
                <a:schemeClr val="accent1">
                  <a:lumMod val="75000"/>
                </a:schemeClr>
              </a:solidFill>
              <a:latin typeface="Garamond" panose="02020404030301010803"/>
              <a:ea typeface="+mn-ea"/>
              <a:cs typeface="+mn-cs"/>
            </a:rPr>
            <a:t> to discipleship leading others to the Savior</a:t>
          </a:r>
          <a:endParaRPr lang="en-US" sz="1800" kern="1200" dirty="0">
            <a:solidFill>
              <a:schemeClr val="bg2">
                <a:lumMod val="50000"/>
              </a:schemeClr>
            </a:solidFill>
          </a:endParaRPr>
        </a:p>
      </dsp:txBody>
      <dsp:txXfrm>
        <a:off x="7413727" y="74665"/>
        <a:ext cx="3403360" cy="1774678"/>
      </dsp:txXfrm>
    </dsp:sp>
    <dsp:sp modelId="{18405FE4-7B27-4C69-B6FE-12C8B84249EF}">
      <dsp:nvSpPr>
        <dsp:cNvPr id="0" name=""/>
        <dsp:cNvSpPr/>
      </dsp:nvSpPr>
      <dsp:spPr>
        <a:xfrm>
          <a:off x="1895301" y="2589849"/>
          <a:ext cx="3403360" cy="1774678"/>
        </a:xfrm>
        <a:prstGeom prst="rect">
          <a:avLst/>
        </a:prstGeom>
        <a:solidFill>
          <a:schemeClr val="bg1"/>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80010" rIns="7200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latin typeface="Garamond" panose="02020404030301010803"/>
              <a:ea typeface="+mn-ea"/>
              <a:cs typeface="+mn-cs"/>
            </a:rPr>
            <a:t>To equip the believer to do the work of the Kingdom of God</a:t>
          </a:r>
          <a:endParaRPr lang="en-US" sz="1800" kern="1200" dirty="0">
            <a:solidFill>
              <a:schemeClr val="bg2">
                <a:lumMod val="50000"/>
              </a:schemeClr>
            </a:solidFill>
          </a:endParaRPr>
        </a:p>
      </dsp:txBody>
      <dsp:txXfrm>
        <a:off x="1895301" y="2589849"/>
        <a:ext cx="3403360" cy="1774678"/>
      </dsp:txXfrm>
    </dsp:sp>
    <dsp:sp modelId="{435C0E89-FD70-4DD9-A771-832DBFC9ACBC}">
      <dsp:nvSpPr>
        <dsp:cNvPr id="0" name=""/>
        <dsp:cNvSpPr/>
      </dsp:nvSpPr>
      <dsp:spPr>
        <a:xfrm>
          <a:off x="5585301" y="2145124"/>
          <a:ext cx="3403360" cy="2682408"/>
        </a:xfrm>
        <a:prstGeom prst="rect">
          <a:avLst/>
        </a:prstGeom>
        <a:solidFill>
          <a:schemeClr val="bg1"/>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80010" rIns="7200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latin typeface="Garamond" panose="02020404030301010803"/>
              <a:ea typeface="+mn-ea"/>
              <a:cs typeface="+mn-cs"/>
            </a:rPr>
            <a:t>To cultivate the ground of the believer with the word of God by which they will be rooted in their faith in God, the knowledge of God, the will of God, the attributes of God, the Son of God</a:t>
          </a:r>
          <a:endParaRPr lang="en-US" sz="1800" kern="1200" dirty="0">
            <a:solidFill>
              <a:schemeClr val="bg2">
                <a:lumMod val="50000"/>
              </a:schemeClr>
            </a:solidFill>
          </a:endParaRPr>
        </a:p>
      </dsp:txBody>
      <dsp:txXfrm>
        <a:off x="5585301" y="2145124"/>
        <a:ext cx="3403360" cy="26824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5791F-FD8B-4C95-BE9E-DCA1684759AE}">
      <dsp:nvSpPr>
        <dsp:cNvPr id="0" name=""/>
        <dsp:cNvSpPr/>
      </dsp:nvSpPr>
      <dsp:spPr>
        <a:xfrm>
          <a:off x="0" y="0"/>
          <a:ext cx="4664075" cy="1070620"/>
        </a:xfrm>
        <a:prstGeom prst="rect">
          <a:avLst/>
        </a:prstGeom>
        <a:solidFill>
          <a:schemeClr val="bg1"/>
        </a:solidFill>
        <a:ln>
          <a:solidFill>
            <a:schemeClr val="bg2">
              <a:lumMod val="75000"/>
            </a:schemeClr>
          </a:solidFill>
        </a:ln>
        <a:effectLst/>
      </dsp:spPr>
      <dsp:style>
        <a:lnRef idx="0">
          <a:scrgbClr r="0" g="0" b="0"/>
        </a:lnRef>
        <a:fillRef idx="1">
          <a:scrgbClr r="0" g="0" b="0"/>
        </a:fillRef>
        <a:effectRef idx="0">
          <a:scrgbClr r="0" g="0" b="0"/>
        </a:effectRef>
        <a:fontRef idx="minor"/>
      </dsp:style>
    </dsp:sp>
    <dsp:sp modelId="{3A2A1665-F91D-4C16-A420-BA5DD166AEE3}">
      <dsp:nvSpPr>
        <dsp:cNvPr id="0" name=""/>
        <dsp:cNvSpPr/>
      </dsp:nvSpPr>
      <dsp:spPr>
        <a:xfrm>
          <a:off x="323862" y="241347"/>
          <a:ext cx="588841" cy="5888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77032A-9475-4396-9274-DE9A78A74CC0}">
      <dsp:nvSpPr>
        <dsp:cNvPr id="0" name=""/>
        <dsp:cNvSpPr/>
      </dsp:nvSpPr>
      <dsp:spPr>
        <a:xfrm>
          <a:off x="1039673" y="457"/>
          <a:ext cx="3423360" cy="1070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307" tIns="113307" rIns="113307" bIns="113307" numCol="1" spcCol="1270" anchor="ctr" anchorCtr="0">
          <a:noAutofit/>
        </a:bodyPr>
        <a:lstStyle/>
        <a:p>
          <a:pPr lvl="0" algn="ctr" defTabSz="933450">
            <a:lnSpc>
              <a:spcPct val="100000"/>
            </a:lnSpc>
            <a:spcBef>
              <a:spcPct val="0"/>
            </a:spcBef>
            <a:spcAft>
              <a:spcPct val="35000"/>
            </a:spcAft>
          </a:pPr>
          <a:r>
            <a:rPr lang="en-US" sz="2100" kern="1200" dirty="0">
              <a:solidFill>
                <a:schemeClr val="bg2">
                  <a:lumMod val="50000"/>
                </a:schemeClr>
              </a:solidFill>
            </a:rPr>
            <a:t>JOHN 10:27</a:t>
          </a:r>
          <a:endParaRPr lang="ru-RU" sz="2100" kern="1200" dirty="0">
            <a:solidFill>
              <a:schemeClr val="bg2">
                <a:lumMod val="50000"/>
              </a:schemeClr>
            </a:solidFill>
          </a:endParaRPr>
        </a:p>
      </dsp:txBody>
      <dsp:txXfrm>
        <a:off x="1039673" y="457"/>
        <a:ext cx="3423360" cy="1070620"/>
      </dsp:txXfrm>
    </dsp:sp>
    <dsp:sp modelId="{7CF4F8AE-2437-4954-B698-495A078F9E64}">
      <dsp:nvSpPr>
        <dsp:cNvPr id="0" name=""/>
        <dsp:cNvSpPr/>
      </dsp:nvSpPr>
      <dsp:spPr>
        <a:xfrm>
          <a:off x="0" y="1338733"/>
          <a:ext cx="4664075" cy="1070620"/>
        </a:xfrm>
        <a:prstGeom prst="rect">
          <a:avLst/>
        </a:prstGeom>
        <a:solidFill>
          <a:schemeClr val="bg1"/>
        </a:solidFill>
        <a:ln>
          <a:solidFill>
            <a:schemeClr val="bg2">
              <a:lumMod val="75000"/>
            </a:schemeClr>
          </a:solidFill>
        </a:ln>
        <a:effectLst/>
      </dsp:spPr>
      <dsp:style>
        <a:lnRef idx="0">
          <a:scrgbClr r="0" g="0" b="0"/>
        </a:lnRef>
        <a:fillRef idx="1">
          <a:scrgbClr r="0" g="0" b="0"/>
        </a:fillRef>
        <a:effectRef idx="0">
          <a:scrgbClr r="0" g="0" b="0"/>
        </a:effectRef>
        <a:fontRef idx="minor"/>
      </dsp:style>
    </dsp:sp>
    <dsp:sp modelId="{321B0D94-DDA9-4A26-A4C1-0608CDA16D85}">
      <dsp:nvSpPr>
        <dsp:cNvPr id="0" name=""/>
        <dsp:cNvSpPr/>
      </dsp:nvSpPr>
      <dsp:spPr>
        <a:xfrm>
          <a:off x="323862" y="1579622"/>
          <a:ext cx="588841" cy="5888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88E990-E700-4C93-BC55-7BF7864AEFFE}">
      <dsp:nvSpPr>
        <dsp:cNvPr id="0" name=""/>
        <dsp:cNvSpPr/>
      </dsp:nvSpPr>
      <dsp:spPr>
        <a:xfrm>
          <a:off x="1037599" y="1338733"/>
          <a:ext cx="3427508" cy="1070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307" tIns="113307" rIns="113307" bIns="113307" numCol="1" spcCol="1270" anchor="ctr" anchorCtr="0">
          <a:noAutofit/>
        </a:bodyPr>
        <a:lstStyle/>
        <a:p>
          <a:pPr lvl="0" algn="ctr" defTabSz="933450">
            <a:lnSpc>
              <a:spcPct val="100000"/>
            </a:lnSpc>
            <a:spcBef>
              <a:spcPct val="0"/>
            </a:spcBef>
            <a:spcAft>
              <a:spcPct val="35000"/>
            </a:spcAft>
          </a:pPr>
          <a:r>
            <a:rPr lang="en-US" sz="2100" kern="1200" dirty="0">
              <a:solidFill>
                <a:srgbClr val="E2E2E8">
                  <a:lumMod val="50000"/>
                </a:srgbClr>
              </a:solidFill>
              <a:latin typeface="Garamond" panose="02020404030301010803"/>
              <a:ea typeface="+mn-ea"/>
              <a:cs typeface="+mn-cs"/>
            </a:rPr>
            <a:t>ROMANS 10:17</a:t>
          </a:r>
          <a:endParaRPr lang="ru-RU" sz="2100" kern="1200" dirty="0">
            <a:solidFill>
              <a:srgbClr val="E2E2E8">
                <a:lumMod val="50000"/>
              </a:srgbClr>
            </a:solidFill>
            <a:latin typeface="Garamond" panose="02020404030301010803"/>
            <a:ea typeface="+mn-ea"/>
            <a:cs typeface="+mn-cs"/>
          </a:endParaRPr>
        </a:p>
      </dsp:txBody>
      <dsp:txXfrm>
        <a:off x="1037599" y="1338733"/>
        <a:ext cx="3427508" cy="1070620"/>
      </dsp:txXfrm>
    </dsp:sp>
    <dsp:sp modelId="{362B79DA-BFF8-4895-8DC9-BC10460633E8}">
      <dsp:nvSpPr>
        <dsp:cNvPr id="0" name=""/>
        <dsp:cNvSpPr/>
      </dsp:nvSpPr>
      <dsp:spPr>
        <a:xfrm>
          <a:off x="0" y="2677008"/>
          <a:ext cx="4664075" cy="1070620"/>
        </a:xfrm>
        <a:prstGeom prst="rect">
          <a:avLst/>
        </a:prstGeom>
        <a:solidFill>
          <a:schemeClr val="bg1"/>
        </a:solidFill>
        <a:ln>
          <a:solidFill>
            <a:schemeClr val="bg2">
              <a:lumMod val="75000"/>
            </a:schemeClr>
          </a:solidFill>
        </a:ln>
        <a:effectLst/>
      </dsp:spPr>
      <dsp:style>
        <a:lnRef idx="0">
          <a:scrgbClr r="0" g="0" b="0"/>
        </a:lnRef>
        <a:fillRef idx="1">
          <a:scrgbClr r="0" g="0" b="0"/>
        </a:fillRef>
        <a:effectRef idx="0">
          <a:scrgbClr r="0" g="0" b="0"/>
        </a:effectRef>
        <a:fontRef idx="minor"/>
      </dsp:style>
    </dsp:sp>
    <dsp:sp modelId="{A71047BA-937F-4A10-B7D6-5EC59061C5B1}">
      <dsp:nvSpPr>
        <dsp:cNvPr id="0" name=""/>
        <dsp:cNvSpPr/>
      </dsp:nvSpPr>
      <dsp:spPr>
        <a:xfrm>
          <a:off x="323862" y="2917898"/>
          <a:ext cx="588841" cy="5888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601319-DCBD-4A85-BAD2-A1583DEC0D33}">
      <dsp:nvSpPr>
        <dsp:cNvPr id="0" name=""/>
        <dsp:cNvSpPr/>
      </dsp:nvSpPr>
      <dsp:spPr>
        <a:xfrm>
          <a:off x="1037599" y="2677008"/>
          <a:ext cx="3427508" cy="1070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307" tIns="113307" rIns="113307" bIns="113307" numCol="1" spcCol="1270" anchor="ctr" anchorCtr="0">
          <a:noAutofit/>
        </a:bodyPr>
        <a:lstStyle/>
        <a:p>
          <a:pPr lvl="0" algn="ctr" defTabSz="933450">
            <a:lnSpc>
              <a:spcPct val="100000"/>
            </a:lnSpc>
            <a:spcBef>
              <a:spcPct val="0"/>
            </a:spcBef>
            <a:spcAft>
              <a:spcPct val="35000"/>
            </a:spcAft>
          </a:pPr>
          <a:r>
            <a:rPr lang="en-US" sz="2100" kern="1200" dirty="0">
              <a:solidFill>
                <a:srgbClr val="E2E2E8">
                  <a:lumMod val="50000"/>
                </a:srgbClr>
              </a:solidFill>
              <a:latin typeface="Garamond" panose="02020404030301010803"/>
              <a:ea typeface="+mn-ea"/>
              <a:cs typeface="+mn-cs"/>
            </a:rPr>
            <a:t>JEREMIAH 33:3</a:t>
          </a:r>
          <a:endParaRPr lang="ru-RU" sz="2100" kern="1200" dirty="0">
            <a:solidFill>
              <a:srgbClr val="E2E2E8">
                <a:lumMod val="50000"/>
              </a:srgbClr>
            </a:solidFill>
            <a:latin typeface="Garamond" panose="02020404030301010803"/>
            <a:ea typeface="+mn-ea"/>
            <a:cs typeface="+mn-cs"/>
          </a:endParaRPr>
        </a:p>
      </dsp:txBody>
      <dsp:txXfrm>
        <a:off x="1037599" y="2677008"/>
        <a:ext cx="3427508" cy="10706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AF0E8-20FE-4BE9-A3F8-03BE091D397F}">
      <dsp:nvSpPr>
        <dsp:cNvPr id="0" name=""/>
        <dsp:cNvSpPr/>
      </dsp:nvSpPr>
      <dsp:spPr>
        <a:xfrm>
          <a:off x="8493" y="474691"/>
          <a:ext cx="2048477" cy="614543"/>
        </a:xfrm>
        <a:prstGeom prst="chevron">
          <a:avLst>
            <a:gd name="adj" fmla="val 30000"/>
          </a:avLst>
        </a:prstGeom>
        <a:solidFill>
          <a:schemeClr val="accent1">
            <a:lumMod val="75000"/>
          </a:schemeClr>
        </a:solidFill>
        <a:ln w="12700" cap="flat" cmpd="sng" algn="ctr">
          <a:no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5879" tIns="75879" rIns="75879" bIns="75879" numCol="1" spcCol="1270" anchor="ctr" anchorCtr="0">
          <a:noAutofit/>
        </a:bodyPr>
        <a:lstStyle/>
        <a:p>
          <a:pPr lvl="0" algn="ctr" defTabSz="1244600">
            <a:lnSpc>
              <a:spcPct val="90000"/>
            </a:lnSpc>
            <a:spcBef>
              <a:spcPct val="0"/>
            </a:spcBef>
            <a:spcAft>
              <a:spcPct val="35000"/>
            </a:spcAft>
          </a:pPr>
          <a:r>
            <a:rPr lang="en-US" sz="2800" kern="1200" dirty="0"/>
            <a:t>Lesson 1</a:t>
          </a:r>
        </a:p>
      </dsp:txBody>
      <dsp:txXfrm>
        <a:off x="192856" y="474691"/>
        <a:ext cx="1679751" cy="614543"/>
      </dsp:txXfrm>
    </dsp:sp>
    <dsp:sp modelId="{C933D86E-FF98-47AF-BBE6-FF943C26F2E5}">
      <dsp:nvSpPr>
        <dsp:cNvPr id="0" name=""/>
        <dsp:cNvSpPr/>
      </dsp:nvSpPr>
      <dsp:spPr>
        <a:xfrm>
          <a:off x="0" y="1058926"/>
          <a:ext cx="1864114" cy="2285697"/>
        </a:xfrm>
        <a:prstGeom prst="rect">
          <a:avLst/>
        </a:prstGeom>
        <a:solidFill>
          <a:schemeClr val="accent1">
            <a:lumMod val="60000"/>
            <a:lumOff val="40000"/>
            <a:alpha val="90000"/>
          </a:scheme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7306" tIns="147306" rIns="147306" bIns="294613" numCol="1" spcCol="1270" anchor="t" anchorCtr="0">
          <a:noAutofit/>
        </a:bodyPr>
        <a:lstStyle/>
        <a:p>
          <a:pPr lvl="0" algn="l" defTabSz="800100">
            <a:lnSpc>
              <a:spcPct val="90000"/>
            </a:lnSpc>
            <a:spcBef>
              <a:spcPct val="0"/>
            </a:spcBef>
            <a:spcAft>
              <a:spcPct val="35000"/>
            </a:spcAft>
          </a:pPr>
          <a:r>
            <a:rPr lang="en-US" sz="1800" kern="1200" dirty="0">
              <a:solidFill>
                <a:schemeClr val="accent1">
                  <a:lumMod val="50000"/>
                </a:schemeClr>
              </a:solidFill>
            </a:rPr>
            <a:t>There</a:t>
          </a:r>
          <a:r>
            <a:rPr lang="en-US" sz="1800" kern="1200" baseline="0" dirty="0">
              <a:solidFill>
                <a:schemeClr val="accent1">
                  <a:lumMod val="50000"/>
                </a:schemeClr>
              </a:solidFill>
            </a:rPr>
            <a:t> is always a word from the Lord, but you must be positioned to receive it!</a:t>
          </a:r>
          <a:endParaRPr lang="en-US" sz="1800" kern="1200" dirty="0">
            <a:solidFill>
              <a:schemeClr val="accent1">
                <a:lumMod val="50000"/>
              </a:schemeClr>
            </a:solidFill>
          </a:endParaRPr>
        </a:p>
      </dsp:txBody>
      <dsp:txXfrm>
        <a:off x="0" y="1058926"/>
        <a:ext cx="1864114" cy="2285697"/>
      </dsp:txXfrm>
    </dsp:sp>
    <dsp:sp modelId="{4C51B959-D888-4E7E-850B-D41D6FF95010}">
      <dsp:nvSpPr>
        <dsp:cNvPr id="0" name=""/>
        <dsp:cNvSpPr/>
      </dsp:nvSpPr>
      <dsp:spPr>
        <a:xfrm>
          <a:off x="2006727" y="474691"/>
          <a:ext cx="2048477" cy="614543"/>
        </a:xfrm>
        <a:prstGeom prst="chevron">
          <a:avLst>
            <a:gd name="adj" fmla="val 30000"/>
          </a:avLst>
        </a:prstGeom>
        <a:solidFill>
          <a:schemeClr val="bg2">
            <a:lumMod val="50000"/>
          </a:schemeClr>
        </a:solidFill>
        <a:ln w="12700" cap="flat" cmpd="sng" algn="ctr">
          <a:no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5879" tIns="75879" rIns="75879" bIns="75879" numCol="1" spcCol="1270" anchor="ctr" anchorCtr="0">
          <a:noAutofit/>
        </a:bodyPr>
        <a:lstStyle/>
        <a:p>
          <a:pPr lvl="0" algn="ctr" defTabSz="1244600">
            <a:lnSpc>
              <a:spcPct val="90000"/>
            </a:lnSpc>
            <a:spcBef>
              <a:spcPct val="0"/>
            </a:spcBef>
            <a:spcAft>
              <a:spcPct val="35000"/>
            </a:spcAft>
          </a:pPr>
          <a:r>
            <a:rPr lang="en-US" sz="2800" kern="1200" dirty="0"/>
            <a:t>Lesson 2</a:t>
          </a:r>
        </a:p>
      </dsp:txBody>
      <dsp:txXfrm>
        <a:off x="2191090" y="474691"/>
        <a:ext cx="1679751" cy="614543"/>
      </dsp:txXfrm>
    </dsp:sp>
    <dsp:sp modelId="{FDDBB08E-3151-4A8F-907C-572DAA80C5C0}">
      <dsp:nvSpPr>
        <dsp:cNvPr id="0" name=""/>
        <dsp:cNvSpPr/>
      </dsp:nvSpPr>
      <dsp:spPr>
        <a:xfrm>
          <a:off x="2006727" y="1089234"/>
          <a:ext cx="1864114" cy="2285697"/>
        </a:xfrm>
        <a:prstGeom prst="rect">
          <a:avLst/>
        </a:prstGeom>
        <a:solidFill>
          <a:schemeClr val="bg2">
            <a:lumMod val="75000"/>
            <a:alpha val="90000"/>
          </a:scheme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7306" tIns="147306" rIns="147306" bIns="294613" numCol="1" spcCol="1270" anchor="t" anchorCtr="0">
          <a:noAutofit/>
        </a:bodyPr>
        <a:lstStyle/>
        <a:p>
          <a:pPr lvl="0" algn="l" defTabSz="800100">
            <a:lnSpc>
              <a:spcPct val="90000"/>
            </a:lnSpc>
            <a:spcBef>
              <a:spcPct val="0"/>
            </a:spcBef>
            <a:spcAft>
              <a:spcPct val="35000"/>
            </a:spcAft>
          </a:pPr>
          <a:r>
            <a:rPr lang="en-US" sz="1800" kern="1200" dirty="0">
              <a:solidFill>
                <a:schemeClr val="bg2">
                  <a:lumMod val="25000"/>
                </a:schemeClr>
              </a:solidFill>
            </a:rPr>
            <a:t>Metamorphosis</a:t>
          </a:r>
        </a:p>
      </dsp:txBody>
      <dsp:txXfrm>
        <a:off x="2006727" y="1089234"/>
        <a:ext cx="1864114" cy="2285697"/>
      </dsp:txXfrm>
    </dsp:sp>
    <dsp:sp modelId="{58E7B49B-9E8B-44CA-A002-7DC671DDC7D1}">
      <dsp:nvSpPr>
        <dsp:cNvPr id="0" name=""/>
        <dsp:cNvSpPr/>
      </dsp:nvSpPr>
      <dsp:spPr>
        <a:xfrm>
          <a:off x="4004961" y="474691"/>
          <a:ext cx="2048477" cy="614543"/>
        </a:xfrm>
        <a:prstGeom prst="chevron">
          <a:avLst>
            <a:gd name="adj" fmla="val 30000"/>
          </a:avLst>
        </a:prstGeom>
        <a:solidFill>
          <a:schemeClr val="accent1">
            <a:lumMod val="75000"/>
          </a:schemeClr>
        </a:solidFill>
        <a:ln w="12700" cap="flat" cmpd="sng" algn="ctr">
          <a:no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5879" tIns="75879" rIns="75879" bIns="75879" numCol="1" spcCol="1270" anchor="ctr" anchorCtr="0">
          <a:noAutofit/>
        </a:bodyPr>
        <a:lstStyle/>
        <a:p>
          <a:pPr lvl="0" algn="ctr" defTabSz="1244600">
            <a:lnSpc>
              <a:spcPct val="90000"/>
            </a:lnSpc>
            <a:spcBef>
              <a:spcPct val="0"/>
            </a:spcBef>
            <a:spcAft>
              <a:spcPct val="35000"/>
            </a:spcAft>
          </a:pPr>
          <a:r>
            <a:rPr lang="en-US" sz="2800" kern="1200" dirty="0"/>
            <a:t>Lesson 3</a:t>
          </a:r>
        </a:p>
      </dsp:txBody>
      <dsp:txXfrm>
        <a:off x="4189324" y="474691"/>
        <a:ext cx="1679751" cy="614543"/>
      </dsp:txXfrm>
    </dsp:sp>
    <dsp:sp modelId="{E3E31A9B-7B4B-4E18-A0D7-2CB184BAEA72}">
      <dsp:nvSpPr>
        <dsp:cNvPr id="0" name=""/>
        <dsp:cNvSpPr/>
      </dsp:nvSpPr>
      <dsp:spPr>
        <a:xfrm>
          <a:off x="4004961" y="1089234"/>
          <a:ext cx="1864114" cy="2285697"/>
        </a:xfrm>
        <a:prstGeom prst="rect">
          <a:avLst/>
        </a:prstGeom>
        <a:solidFill>
          <a:schemeClr val="accent1">
            <a:lumMod val="60000"/>
            <a:lumOff val="40000"/>
            <a:alpha val="90000"/>
          </a:scheme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7306" tIns="147306" rIns="147306" bIns="294613" numCol="1" spcCol="1270" anchor="t" anchorCtr="0">
          <a:noAutofit/>
        </a:bodyPr>
        <a:lstStyle/>
        <a:p>
          <a:pPr lvl="0" algn="l" defTabSz="800100">
            <a:lnSpc>
              <a:spcPct val="90000"/>
            </a:lnSpc>
            <a:spcBef>
              <a:spcPct val="0"/>
            </a:spcBef>
            <a:spcAft>
              <a:spcPct val="35000"/>
            </a:spcAft>
            <a:buNone/>
          </a:pPr>
          <a:r>
            <a:rPr lang="en-US" sz="1800" kern="1200" dirty="0">
              <a:solidFill>
                <a:schemeClr val="accent1">
                  <a:lumMod val="50000"/>
                </a:schemeClr>
              </a:solidFill>
            </a:rPr>
            <a:t>Going:</a:t>
          </a:r>
        </a:p>
        <a:p>
          <a:pPr lvl="0" algn="l" defTabSz="800100">
            <a:lnSpc>
              <a:spcPct val="90000"/>
            </a:lnSpc>
            <a:spcBef>
              <a:spcPct val="0"/>
            </a:spcBef>
            <a:spcAft>
              <a:spcPct val="35000"/>
            </a:spcAft>
            <a:buFont typeface="Wingdings" panose="05000000000000000000" pitchFamily="2" charset="2"/>
            <a:buChar char="ü"/>
          </a:pPr>
          <a:r>
            <a:rPr lang="en-US" sz="1800" kern="1200" dirty="0">
              <a:solidFill>
                <a:schemeClr val="accent1">
                  <a:lumMod val="50000"/>
                </a:schemeClr>
              </a:solidFill>
            </a:rPr>
            <a:t>Over</a:t>
          </a:r>
        </a:p>
        <a:p>
          <a:pPr lvl="0" algn="l" defTabSz="800100">
            <a:lnSpc>
              <a:spcPct val="90000"/>
            </a:lnSpc>
            <a:spcBef>
              <a:spcPct val="0"/>
            </a:spcBef>
            <a:spcAft>
              <a:spcPct val="35000"/>
            </a:spcAft>
            <a:buFont typeface="Wingdings" panose="05000000000000000000" pitchFamily="2" charset="2"/>
            <a:buChar char="ü"/>
          </a:pPr>
          <a:r>
            <a:rPr lang="en-US" sz="1800" kern="1200" dirty="0">
              <a:solidFill>
                <a:schemeClr val="accent1">
                  <a:lumMod val="50000"/>
                </a:schemeClr>
              </a:solidFill>
            </a:rPr>
            <a:t>Through</a:t>
          </a:r>
        </a:p>
        <a:p>
          <a:pPr lvl="0" algn="l" defTabSz="800100">
            <a:lnSpc>
              <a:spcPct val="90000"/>
            </a:lnSpc>
            <a:spcBef>
              <a:spcPct val="0"/>
            </a:spcBef>
            <a:spcAft>
              <a:spcPct val="35000"/>
            </a:spcAft>
            <a:buFont typeface="Wingdings" panose="05000000000000000000" pitchFamily="2" charset="2"/>
            <a:buChar char="ü"/>
          </a:pPr>
          <a:r>
            <a:rPr lang="en-US" sz="1800" kern="1200" dirty="0">
              <a:solidFill>
                <a:schemeClr val="accent1">
                  <a:lumMod val="50000"/>
                </a:schemeClr>
              </a:solidFill>
            </a:rPr>
            <a:t>Around</a:t>
          </a:r>
        </a:p>
        <a:p>
          <a:pPr lvl="0" algn="l" defTabSz="800100">
            <a:lnSpc>
              <a:spcPct val="90000"/>
            </a:lnSpc>
            <a:spcBef>
              <a:spcPct val="0"/>
            </a:spcBef>
            <a:spcAft>
              <a:spcPct val="35000"/>
            </a:spcAft>
            <a:buFont typeface="Wingdings" panose="05000000000000000000" pitchFamily="2" charset="2"/>
            <a:buChar char="ü"/>
          </a:pPr>
          <a:r>
            <a:rPr lang="en-US" sz="1800" kern="1200" dirty="0">
              <a:solidFill>
                <a:schemeClr val="accent1">
                  <a:lumMod val="50000"/>
                </a:schemeClr>
              </a:solidFill>
            </a:rPr>
            <a:t>But Not Under</a:t>
          </a:r>
        </a:p>
        <a:p>
          <a:pPr lvl="0" algn="l" defTabSz="800100">
            <a:lnSpc>
              <a:spcPct val="90000"/>
            </a:lnSpc>
            <a:spcBef>
              <a:spcPct val="0"/>
            </a:spcBef>
            <a:spcAft>
              <a:spcPct val="35000"/>
            </a:spcAft>
            <a:buFont typeface="Wingdings" panose="05000000000000000000" pitchFamily="2" charset="2"/>
            <a:buChar char="ü"/>
          </a:pPr>
          <a:endParaRPr lang="en-US" sz="1800" kern="1200" dirty="0">
            <a:solidFill>
              <a:schemeClr val="accent1">
                <a:lumMod val="50000"/>
              </a:schemeClr>
            </a:solidFill>
          </a:endParaRPr>
        </a:p>
      </dsp:txBody>
      <dsp:txXfrm>
        <a:off x="4004961" y="1089234"/>
        <a:ext cx="1864114" cy="2285697"/>
      </dsp:txXfrm>
    </dsp:sp>
    <dsp:sp modelId="{ADC7B3B5-4122-4F43-BCA3-D7500779245A}">
      <dsp:nvSpPr>
        <dsp:cNvPr id="0" name=""/>
        <dsp:cNvSpPr/>
      </dsp:nvSpPr>
      <dsp:spPr>
        <a:xfrm>
          <a:off x="6003195" y="474691"/>
          <a:ext cx="2048477" cy="614543"/>
        </a:xfrm>
        <a:prstGeom prst="chevron">
          <a:avLst>
            <a:gd name="adj" fmla="val 30000"/>
          </a:avLst>
        </a:prstGeom>
        <a:solidFill>
          <a:schemeClr val="accent1">
            <a:lumMod val="75000"/>
          </a:schemeClr>
        </a:solidFill>
        <a:ln w="12700" cap="flat" cmpd="sng" algn="ctr">
          <a:no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5879" tIns="75879" rIns="75879" bIns="75879" numCol="1" spcCol="1270" anchor="ctr" anchorCtr="0">
          <a:noAutofit/>
        </a:bodyPr>
        <a:lstStyle/>
        <a:p>
          <a:pPr lvl="0" algn="ctr" defTabSz="1244600">
            <a:lnSpc>
              <a:spcPct val="90000"/>
            </a:lnSpc>
            <a:spcBef>
              <a:spcPct val="0"/>
            </a:spcBef>
            <a:spcAft>
              <a:spcPct val="35000"/>
            </a:spcAft>
          </a:pPr>
          <a:r>
            <a:rPr lang="en-US" sz="2800" kern="1200" dirty="0"/>
            <a:t>Lesson 4</a:t>
          </a:r>
        </a:p>
      </dsp:txBody>
      <dsp:txXfrm>
        <a:off x="6187558" y="474691"/>
        <a:ext cx="1679751" cy="614543"/>
      </dsp:txXfrm>
    </dsp:sp>
    <dsp:sp modelId="{859AF4D5-545E-4881-ADAF-1EF9A103C299}">
      <dsp:nvSpPr>
        <dsp:cNvPr id="0" name=""/>
        <dsp:cNvSpPr/>
      </dsp:nvSpPr>
      <dsp:spPr>
        <a:xfrm>
          <a:off x="6003195" y="1089234"/>
          <a:ext cx="1864114" cy="2285697"/>
        </a:xfrm>
        <a:prstGeom prst="rect">
          <a:avLst/>
        </a:prstGeom>
        <a:solidFill>
          <a:schemeClr val="accent1">
            <a:lumMod val="60000"/>
            <a:lumOff val="40000"/>
            <a:alpha val="90000"/>
          </a:scheme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7306" tIns="147306" rIns="147306" bIns="294613" numCol="1" spcCol="1270" anchor="t" anchorCtr="0">
          <a:noAutofit/>
        </a:bodyPr>
        <a:lstStyle/>
        <a:p>
          <a:pPr lvl="0" algn="l" defTabSz="800100">
            <a:lnSpc>
              <a:spcPct val="90000"/>
            </a:lnSpc>
            <a:spcBef>
              <a:spcPct val="0"/>
            </a:spcBef>
            <a:spcAft>
              <a:spcPct val="35000"/>
            </a:spcAft>
          </a:pPr>
          <a:r>
            <a:rPr lang="en-US" sz="1800" kern="1200" dirty="0">
              <a:solidFill>
                <a:schemeClr val="accent1">
                  <a:lumMod val="50000"/>
                </a:schemeClr>
              </a:solidFill>
            </a:rPr>
            <a:t>Trial By Fire</a:t>
          </a:r>
        </a:p>
      </dsp:txBody>
      <dsp:txXfrm>
        <a:off x="6003195" y="1089234"/>
        <a:ext cx="1864114" cy="2285697"/>
      </dsp:txXfrm>
    </dsp:sp>
    <dsp:sp modelId="{D0D90E6E-E28C-4FBA-A7DF-3EF4101842F6}">
      <dsp:nvSpPr>
        <dsp:cNvPr id="0" name=""/>
        <dsp:cNvSpPr/>
      </dsp:nvSpPr>
      <dsp:spPr>
        <a:xfrm>
          <a:off x="8001429" y="474691"/>
          <a:ext cx="2048477" cy="614543"/>
        </a:xfrm>
        <a:prstGeom prst="chevron">
          <a:avLst>
            <a:gd name="adj" fmla="val 30000"/>
          </a:avLst>
        </a:prstGeom>
        <a:solidFill>
          <a:schemeClr val="accent1">
            <a:lumMod val="75000"/>
          </a:schemeClr>
        </a:solidFill>
        <a:ln w="12700" cap="flat" cmpd="sng" algn="ctr">
          <a:no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5879" tIns="75879" rIns="75879" bIns="75879" numCol="1" spcCol="1270" anchor="ctr" anchorCtr="0">
          <a:noAutofit/>
        </a:bodyPr>
        <a:lstStyle/>
        <a:p>
          <a:pPr lvl="0" algn="ctr" defTabSz="1244600">
            <a:lnSpc>
              <a:spcPct val="90000"/>
            </a:lnSpc>
            <a:spcBef>
              <a:spcPct val="0"/>
            </a:spcBef>
            <a:spcAft>
              <a:spcPct val="35000"/>
            </a:spcAft>
          </a:pPr>
          <a:r>
            <a:rPr lang="en-US" sz="2800" kern="1200" dirty="0"/>
            <a:t>Lesson 5</a:t>
          </a:r>
        </a:p>
      </dsp:txBody>
      <dsp:txXfrm>
        <a:off x="8185792" y="474691"/>
        <a:ext cx="1679751" cy="614543"/>
      </dsp:txXfrm>
    </dsp:sp>
    <dsp:sp modelId="{CA423928-3C8F-4930-AA17-90D99E0FC56D}">
      <dsp:nvSpPr>
        <dsp:cNvPr id="0" name=""/>
        <dsp:cNvSpPr/>
      </dsp:nvSpPr>
      <dsp:spPr>
        <a:xfrm>
          <a:off x="8001429" y="1089234"/>
          <a:ext cx="1864114" cy="2285697"/>
        </a:xfrm>
        <a:prstGeom prst="rect">
          <a:avLst/>
        </a:prstGeom>
        <a:solidFill>
          <a:schemeClr val="accent1">
            <a:lumMod val="60000"/>
            <a:lumOff val="40000"/>
            <a:alpha val="90000"/>
          </a:scheme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7306" tIns="147306" rIns="147306" bIns="294613" numCol="1" spcCol="1270" anchor="t" anchorCtr="0">
          <a:noAutofit/>
        </a:bodyPr>
        <a:lstStyle/>
        <a:p>
          <a:pPr lvl="0" algn="l" defTabSz="800100">
            <a:lnSpc>
              <a:spcPct val="90000"/>
            </a:lnSpc>
            <a:spcBef>
              <a:spcPct val="0"/>
            </a:spcBef>
            <a:spcAft>
              <a:spcPct val="35000"/>
            </a:spcAft>
          </a:pPr>
          <a:r>
            <a:rPr lang="en-US" sz="1800" kern="1200" dirty="0">
              <a:solidFill>
                <a:schemeClr val="accent1">
                  <a:lumMod val="50000"/>
                </a:schemeClr>
              </a:solidFill>
            </a:rPr>
            <a:t>Desperate Faith</a:t>
          </a:r>
        </a:p>
      </dsp:txBody>
      <dsp:txXfrm>
        <a:off x="8001429" y="1089234"/>
        <a:ext cx="1864114" cy="22856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AF0E8-20FE-4BE9-A3F8-03BE091D397F}">
      <dsp:nvSpPr>
        <dsp:cNvPr id="0" name=""/>
        <dsp:cNvSpPr/>
      </dsp:nvSpPr>
      <dsp:spPr>
        <a:xfrm>
          <a:off x="8493" y="769924"/>
          <a:ext cx="2048477" cy="614543"/>
        </a:xfrm>
        <a:prstGeom prst="chevron">
          <a:avLst>
            <a:gd name="adj" fmla="val 30000"/>
          </a:avLst>
        </a:prstGeom>
        <a:solidFill>
          <a:schemeClr val="accent1">
            <a:lumMod val="75000"/>
          </a:schemeClr>
        </a:solidFill>
        <a:ln w="12700" cap="flat" cmpd="sng" algn="ctr">
          <a:no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5879" tIns="75879" rIns="75879" bIns="75879" numCol="1" spcCol="1270" anchor="ctr" anchorCtr="0">
          <a:noAutofit/>
        </a:bodyPr>
        <a:lstStyle/>
        <a:p>
          <a:pPr lvl="0" algn="ctr" defTabSz="1244600">
            <a:lnSpc>
              <a:spcPct val="90000"/>
            </a:lnSpc>
            <a:spcBef>
              <a:spcPct val="0"/>
            </a:spcBef>
            <a:spcAft>
              <a:spcPct val="35000"/>
            </a:spcAft>
          </a:pPr>
          <a:r>
            <a:rPr lang="en-US" sz="2800" kern="1200" dirty="0"/>
            <a:t>Lesson 6</a:t>
          </a:r>
        </a:p>
      </dsp:txBody>
      <dsp:txXfrm>
        <a:off x="192856" y="769924"/>
        <a:ext cx="1679751" cy="614543"/>
      </dsp:txXfrm>
    </dsp:sp>
    <dsp:sp modelId="{C933D86E-FF98-47AF-BBE6-FF943C26F2E5}">
      <dsp:nvSpPr>
        <dsp:cNvPr id="0" name=""/>
        <dsp:cNvSpPr/>
      </dsp:nvSpPr>
      <dsp:spPr>
        <a:xfrm>
          <a:off x="8493" y="1384467"/>
          <a:ext cx="1864114" cy="1695231"/>
        </a:xfrm>
        <a:prstGeom prst="rect">
          <a:avLst/>
        </a:prstGeom>
        <a:solidFill>
          <a:schemeClr val="accent1">
            <a:lumMod val="60000"/>
            <a:lumOff val="40000"/>
            <a:alpha val="90000"/>
          </a:scheme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7306" tIns="147306" rIns="147306" bIns="294613" numCol="1" spcCol="1270" anchor="t" anchorCtr="0">
          <a:noAutofit/>
        </a:bodyPr>
        <a:lstStyle/>
        <a:p>
          <a:pPr lvl="0" algn="l" defTabSz="800100">
            <a:lnSpc>
              <a:spcPct val="90000"/>
            </a:lnSpc>
            <a:spcBef>
              <a:spcPct val="0"/>
            </a:spcBef>
            <a:spcAft>
              <a:spcPct val="35000"/>
            </a:spcAft>
          </a:pPr>
          <a:r>
            <a:rPr lang="en-US" sz="1800" kern="1200" dirty="0">
              <a:solidFill>
                <a:schemeClr val="accent1">
                  <a:lumMod val="50000"/>
                </a:schemeClr>
              </a:solidFill>
            </a:rPr>
            <a:t>I’m Empty</a:t>
          </a:r>
        </a:p>
      </dsp:txBody>
      <dsp:txXfrm>
        <a:off x="8493" y="1384467"/>
        <a:ext cx="1864114" cy="1695231"/>
      </dsp:txXfrm>
    </dsp:sp>
    <dsp:sp modelId="{4C51B959-D888-4E7E-850B-D41D6FF95010}">
      <dsp:nvSpPr>
        <dsp:cNvPr id="0" name=""/>
        <dsp:cNvSpPr/>
      </dsp:nvSpPr>
      <dsp:spPr>
        <a:xfrm>
          <a:off x="2006727" y="769924"/>
          <a:ext cx="2048477" cy="614543"/>
        </a:xfrm>
        <a:prstGeom prst="chevron">
          <a:avLst>
            <a:gd name="adj" fmla="val 30000"/>
          </a:avLst>
        </a:prstGeom>
        <a:solidFill>
          <a:schemeClr val="bg2">
            <a:lumMod val="50000"/>
          </a:schemeClr>
        </a:solidFill>
        <a:ln w="12700" cap="flat" cmpd="sng" algn="ctr">
          <a:no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5879" tIns="75879" rIns="75879" bIns="75879" numCol="1" spcCol="1270" anchor="ctr" anchorCtr="0">
          <a:noAutofit/>
        </a:bodyPr>
        <a:lstStyle/>
        <a:p>
          <a:pPr lvl="0" algn="ctr" defTabSz="1244600">
            <a:lnSpc>
              <a:spcPct val="90000"/>
            </a:lnSpc>
            <a:spcBef>
              <a:spcPct val="0"/>
            </a:spcBef>
            <a:spcAft>
              <a:spcPct val="35000"/>
            </a:spcAft>
          </a:pPr>
          <a:r>
            <a:rPr lang="en-US" sz="2800" kern="1200" dirty="0"/>
            <a:t>Lesson 7</a:t>
          </a:r>
        </a:p>
      </dsp:txBody>
      <dsp:txXfrm>
        <a:off x="2191090" y="769924"/>
        <a:ext cx="1679751" cy="614543"/>
      </dsp:txXfrm>
    </dsp:sp>
    <dsp:sp modelId="{FDDBB08E-3151-4A8F-907C-572DAA80C5C0}">
      <dsp:nvSpPr>
        <dsp:cNvPr id="0" name=""/>
        <dsp:cNvSpPr/>
      </dsp:nvSpPr>
      <dsp:spPr>
        <a:xfrm>
          <a:off x="2006727" y="1384467"/>
          <a:ext cx="1864114" cy="1695231"/>
        </a:xfrm>
        <a:prstGeom prst="rect">
          <a:avLst/>
        </a:prstGeom>
        <a:solidFill>
          <a:schemeClr val="bg2">
            <a:lumMod val="75000"/>
            <a:alpha val="90000"/>
          </a:scheme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7306" tIns="147306" rIns="147306" bIns="294613" numCol="1" spcCol="1270" anchor="t" anchorCtr="0">
          <a:noAutofit/>
        </a:bodyPr>
        <a:lstStyle/>
        <a:p>
          <a:pPr lvl="0" algn="l" defTabSz="800100">
            <a:lnSpc>
              <a:spcPct val="90000"/>
            </a:lnSpc>
            <a:spcBef>
              <a:spcPct val="0"/>
            </a:spcBef>
            <a:spcAft>
              <a:spcPct val="35000"/>
            </a:spcAft>
          </a:pPr>
          <a:r>
            <a:rPr lang="en-US" sz="1800" kern="1200" dirty="0">
              <a:solidFill>
                <a:schemeClr val="bg2">
                  <a:lumMod val="25000"/>
                </a:schemeClr>
              </a:solidFill>
            </a:rPr>
            <a:t>Before I Let Go</a:t>
          </a:r>
        </a:p>
      </dsp:txBody>
      <dsp:txXfrm>
        <a:off x="2006727" y="1384467"/>
        <a:ext cx="1864114" cy="1695231"/>
      </dsp:txXfrm>
    </dsp:sp>
    <dsp:sp modelId="{58E7B49B-9E8B-44CA-A002-7DC671DDC7D1}">
      <dsp:nvSpPr>
        <dsp:cNvPr id="0" name=""/>
        <dsp:cNvSpPr/>
      </dsp:nvSpPr>
      <dsp:spPr>
        <a:xfrm>
          <a:off x="4004961" y="769924"/>
          <a:ext cx="2048477" cy="614543"/>
        </a:xfrm>
        <a:prstGeom prst="chevron">
          <a:avLst>
            <a:gd name="adj" fmla="val 30000"/>
          </a:avLst>
        </a:prstGeom>
        <a:solidFill>
          <a:schemeClr val="accent1">
            <a:lumMod val="75000"/>
          </a:schemeClr>
        </a:solidFill>
        <a:ln w="12700" cap="flat" cmpd="sng" algn="ctr">
          <a:no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5879" tIns="75879" rIns="75879" bIns="75879" numCol="1" spcCol="1270" anchor="ctr" anchorCtr="0">
          <a:noAutofit/>
        </a:bodyPr>
        <a:lstStyle/>
        <a:p>
          <a:pPr lvl="0" algn="ctr" defTabSz="1244600">
            <a:lnSpc>
              <a:spcPct val="90000"/>
            </a:lnSpc>
            <a:spcBef>
              <a:spcPct val="0"/>
            </a:spcBef>
            <a:spcAft>
              <a:spcPct val="35000"/>
            </a:spcAft>
          </a:pPr>
          <a:r>
            <a:rPr lang="en-US" sz="2800" kern="1200" dirty="0"/>
            <a:t>Lesson 8</a:t>
          </a:r>
        </a:p>
      </dsp:txBody>
      <dsp:txXfrm>
        <a:off x="4189324" y="769924"/>
        <a:ext cx="1679751" cy="614543"/>
      </dsp:txXfrm>
    </dsp:sp>
    <dsp:sp modelId="{E3E31A9B-7B4B-4E18-A0D7-2CB184BAEA72}">
      <dsp:nvSpPr>
        <dsp:cNvPr id="0" name=""/>
        <dsp:cNvSpPr/>
      </dsp:nvSpPr>
      <dsp:spPr>
        <a:xfrm>
          <a:off x="4004961" y="1384467"/>
          <a:ext cx="1864114" cy="1695231"/>
        </a:xfrm>
        <a:prstGeom prst="rect">
          <a:avLst/>
        </a:prstGeom>
        <a:solidFill>
          <a:schemeClr val="accent1">
            <a:lumMod val="60000"/>
            <a:lumOff val="40000"/>
            <a:alpha val="90000"/>
          </a:scheme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7306" tIns="147306" rIns="147306" bIns="294613" numCol="1" spcCol="1270" anchor="t" anchorCtr="0">
          <a:noAutofit/>
        </a:bodyPr>
        <a:lstStyle/>
        <a:p>
          <a:pPr lvl="0" algn="l" defTabSz="800100">
            <a:lnSpc>
              <a:spcPct val="90000"/>
            </a:lnSpc>
            <a:spcBef>
              <a:spcPct val="0"/>
            </a:spcBef>
            <a:spcAft>
              <a:spcPct val="35000"/>
            </a:spcAft>
          </a:pPr>
          <a:r>
            <a:rPr lang="en-US" sz="1800" kern="1200" dirty="0">
              <a:solidFill>
                <a:schemeClr val="accent1">
                  <a:lumMod val="50000"/>
                </a:schemeClr>
              </a:solidFill>
            </a:rPr>
            <a:t>And You Shall Come Forth</a:t>
          </a:r>
        </a:p>
      </dsp:txBody>
      <dsp:txXfrm>
        <a:off x="4004961" y="1384467"/>
        <a:ext cx="1864114" cy="1695231"/>
      </dsp:txXfrm>
    </dsp:sp>
    <dsp:sp modelId="{ADC7B3B5-4122-4F43-BCA3-D7500779245A}">
      <dsp:nvSpPr>
        <dsp:cNvPr id="0" name=""/>
        <dsp:cNvSpPr/>
      </dsp:nvSpPr>
      <dsp:spPr>
        <a:xfrm>
          <a:off x="6003195" y="769924"/>
          <a:ext cx="2048477" cy="614543"/>
        </a:xfrm>
        <a:prstGeom prst="chevron">
          <a:avLst>
            <a:gd name="adj" fmla="val 30000"/>
          </a:avLst>
        </a:prstGeom>
        <a:solidFill>
          <a:schemeClr val="accent1">
            <a:lumMod val="75000"/>
          </a:schemeClr>
        </a:solidFill>
        <a:ln w="12700" cap="flat" cmpd="sng" algn="ctr">
          <a:no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5879" tIns="75879" rIns="75879" bIns="75879" numCol="1" spcCol="1270" anchor="ctr" anchorCtr="0">
          <a:noAutofit/>
        </a:bodyPr>
        <a:lstStyle/>
        <a:p>
          <a:pPr lvl="0" algn="ctr" defTabSz="1244600">
            <a:lnSpc>
              <a:spcPct val="90000"/>
            </a:lnSpc>
            <a:spcBef>
              <a:spcPct val="0"/>
            </a:spcBef>
            <a:spcAft>
              <a:spcPct val="35000"/>
            </a:spcAft>
          </a:pPr>
          <a:r>
            <a:rPr lang="en-US" sz="2800" kern="1200" dirty="0"/>
            <a:t>Lesson 9</a:t>
          </a:r>
        </a:p>
      </dsp:txBody>
      <dsp:txXfrm>
        <a:off x="6187558" y="769924"/>
        <a:ext cx="1679751" cy="614543"/>
      </dsp:txXfrm>
    </dsp:sp>
    <dsp:sp modelId="{859AF4D5-545E-4881-ADAF-1EF9A103C299}">
      <dsp:nvSpPr>
        <dsp:cNvPr id="0" name=""/>
        <dsp:cNvSpPr/>
      </dsp:nvSpPr>
      <dsp:spPr>
        <a:xfrm>
          <a:off x="6003195" y="1384467"/>
          <a:ext cx="1864114" cy="1695231"/>
        </a:xfrm>
        <a:prstGeom prst="rect">
          <a:avLst/>
        </a:prstGeom>
        <a:solidFill>
          <a:schemeClr val="accent1">
            <a:lumMod val="60000"/>
            <a:lumOff val="40000"/>
            <a:alpha val="90000"/>
          </a:scheme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7306" tIns="147306" rIns="147306" bIns="294613" numCol="1" spcCol="1270" anchor="t" anchorCtr="0">
          <a:noAutofit/>
        </a:bodyPr>
        <a:lstStyle/>
        <a:p>
          <a:pPr lvl="0" algn="l" defTabSz="800100">
            <a:lnSpc>
              <a:spcPct val="90000"/>
            </a:lnSpc>
            <a:spcBef>
              <a:spcPct val="0"/>
            </a:spcBef>
            <a:spcAft>
              <a:spcPct val="35000"/>
            </a:spcAft>
          </a:pPr>
          <a:r>
            <a:rPr lang="en-US" sz="1800" kern="1200" dirty="0">
              <a:solidFill>
                <a:schemeClr val="accent1">
                  <a:lumMod val="50000"/>
                </a:schemeClr>
              </a:solidFill>
            </a:rPr>
            <a:t>Recognizing My Harvest</a:t>
          </a:r>
        </a:p>
      </dsp:txBody>
      <dsp:txXfrm>
        <a:off x="6003195" y="1384467"/>
        <a:ext cx="1864114" cy="1695231"/>
      </dsp:txXfrm>
    </dsp:sp>
    <dsp:sp modelId="{D0D90E6E-E28C-4FBA-A7DF-3EF4101842F6}">
      <dsp:nvSpPr>
        <dsp:cNvPr id="0" name=""/>
        <dsp:cNvSpPr/>
      </dsp:nvSpPr>
      <dsp:spPr>
        <a:xfrm>
          <a:off x="8001429" y="769924"/>
          <a:ext cx="2048477" cy="614543"/>
        </a:xfrm>
        <a:prstGeom prst="chevron">
          <a:avLst>
            <a:gd name="adj" fmla="val 30000"/>
          </a:avLst>
        </a:prstGeom>
        <a:solidFill>
          <a:schemeClr val="accent1">
            <a:lumMod val="75000"/>
          </a:schemeClr>
        </a:solidFill>
        <a:ln w="12700" cap="flat" cmpd="sng" algn="ctr">
          <a:no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5879" tIns="75879" rIns="75879" bIns="75879" numCol="1" spcCol="1270" anchor="ctr" anchorCtr="0">
          <a:noAutofit/>
        </a:bodyPr>
        <a:lstStyle/>
        <a:p>
          <a:pPr lvl="0" algn="ctr" defTabSz="1244600">
            <a:lnSpc>
              <a:spcPct val="90000"/>
            </a:lnSpc>
            <a:spcBef>
              <a:spcPct val="0"/>
            </a:spcBef>
            <a:spcAft>
              <a:spcPct val="35000"/>
            </a:spcAft>
          </a:pPr>
          <a:r>
            <a:rPr lang="en-US" sz="2800" kern="1200" dirty="0"/>
            <a:t>Lesson 10</a:t>
          </a:r>
        </a:p>
      </dsp:txBody>
      <dsp:txXfrm>
        <a:off x="8185792" y="769924"/>
        <a:ext cx="1679751" cy="614543"/>
      </dsp:txXfrm>
    </dsp:sp>
    <dsp:sp modelId="{CA423928-3C8F-4930-AA17-90D99E0FC56D}">
      <dsp:nvSpPr>
        <dsp:cNvPr id="0" name=""/>
        <dsp:cNvSpPr/>
      </dsp:nvSpPr>
      <dsp:spPr>
        <a:xfrm>
          <a:off x="8001429" y="1384467"/>
          <a:ext cx="1864114" cy="1695231"/>
        </a:xfrm>
        <a:prstGeom prst="rect">
          <a:avLst/>
        </a:prstGeom>
        <a:solidFill>
          <a:schemeClr val="accent1">
            <a:lumMod val="60000"/>
            <a:lumOff val="40000"/>
            <a:alpha val="90000"/>
          </a:scheme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7306" tIns="147306" rIns="147306" bIns="294613" numCol="1" spcCol="1270" anchor="t" anchorCtr="0">
          <a:noAutofit/>
        </a:bodyPr>
        <a:lstStyle/>
        <a:p>
          <a:pPr lvl="0" algn="l" defTabSz="800100">
            <a:lnSpc>
              <a:spcPct val="90000"/>
            </a:lnSpc>
            <a:spcBef>
              <a:spcPct val="0"/>
            </a:spcBef>
            <a:spcAft>
              <a:spcPct val="35000"/>
            </a:spcAft>
          </a:pPr>
          <a:r>
            <a:rPr lang="en-US" sz="1800" kern="1200" dirty="0">
              <a:solidFill>
                <a:schemeClr val="accent1">
                  <a:lumMod val="50000"/>
                </a:schemeClr>
              </a:solidFill>
            </a:rPr>
            <a:t>Protecting My Harvest</a:t>
          </a:r>
        </a:p>
      </dsp:txBody>
      <dsp:txXfrm>
        <a:off x="8001429" y="1384467"/>
        <a:ext cx="1864114" cy="169523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D9CB4F3C-75A8-4BB8-A18E-B730DDD68B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06AE10D8-98A5-4E68-A41F-7AA79FF696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5764CF-3664-45D0-9B27-4222DB1A6BA7}" type="datetimeFigureOut">
              <a:rPr lang="en-US" smtClean="0"/>
              <a:t>4/12/2020</a:t>
            </a:fld>
            <a:endParaRPr lang="en-US" dirty="0"/>
          </a:p>
        </p:txBody>
      </p:sp>
      <p:sp>
        <p:nvSpPr>
          <p:cNvPr id="4" name="Footer Placeholder 3">
            <a:extLst>
              <a:ext uri="{FF2B5EF4-FFF2-40B4-BE49-F238E27FC236}">
                <a16:creationId xmlns:a16="http://schemas.microsoft.com/office/drawing/2014/main" xmlns="" id="{177EF411-0DAB-4BCE-94A8-E903E20549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3A11237F-7CCA-4423-B624-29C06FF2E7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8CD4AB-B9A2-4248-B31F-8EBC71546D8D}" type="slidenum">
              <a:rPr lang="en-US" smtClean="0"/>
              <a:t>‹#›</a:t>
            </a:fld>
            <a:endParaRPr lang="en-US" dirty="0"/>
          </a:p>
        </p:txBody>
      </p:sp>
    </p:spTree>
    <p:extLst>
      <p:ext uri="{BB962C8B-B14F-4D97-AF65-F5344CB8AC3E}">
        <p14:creationId xmlns:p14="http://schemas.microsoft.com/office/powerpoint/2010/main" val="2869779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F7E720-7243-402E-A0D4-CE3189C951A5}" type="datetimeFigureOut">
              <a:rPr lang="en-US" noProof="0" smtClean="0"/>
              <a:t>4/12/2020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BE9C73-6CDE-45E2-97F8-E3C5308FA232}" type="slidenum">
              <a:rPr lang="en-US" noProof="0" smtClean="0"/>
              <a:t>‹#›</a:t>
            </a:fld>
            <a:endParaRPr lang="en-US" noProof="0" dirty="0"/>
          </a:p>
        </p:txBody>
      </p:sp>
    </p:spTree>
    <p:extLst>
      <p:ext uri="{BB962C8B-B14F-4D97-AF65-F5344CB8AC3E}">
        <p14:creationId xmlns:p14="http://schemas.microsoft.com/office/powerpoint/2010/main" val="376349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a:t>
            </a:fld>
            <a:endParaRPr lang="en-US" dirty="0"/>
          </a:p>
        </p:txBody>
      </p:sp>
    </p:spTree>
    <p:extLst>
      <p:ext uri="{BB962C8B-B14F-4D97-AF65-F5344CB8AC3E}">
        <p14:creationId xmlns:p14="http://schemas.microsoft.com/office/powerpoint/2010/main" val="1567470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Empty: What to do when you see no change (1 Samuel 1:2-20)</a:t>
            </a:r>
          </a:p>
          <a:p>
            <a:r>
              <a:rPr lang="en-US" dirty="0"/>
              <a:t>Before I Let Go: Know the scheme of Satan to persuade the believer to give up. No sight, no word, no wisdom (2 Kings 6:17-20)</a:t>
            </a:r>
          </a:p>
          <a:p>
            <a:r>
              <a:rPr lang="en-US" dirty="0"/>
              <a:t>And You Shall Come Forth- Job 23:10</a:t>
            </a:r>
          </a:p>
          <a:p>
            <a:r>
              <a:rPr lang="en-US" dirty="0"/>
              <a:t>Recognizing My Harvest: Matthew 9:37</a:t>
            </a:r>
          </a:p>
          <a:p>
            <a:r>
              <a:rPr lang="en-US" dirty="0"/>
              <a:t>Protecting My Harvest: Nehemiah 6</a:t>
            </a:r>
          </a:p>
        </p:txBody>
      </p:sp>
      <p:sp>
        <p:nvSpPr>
          <p:cNvPr id="4" name="Slide Number Placeholder 3"/>
          <p:cNvSpPr>
            <a:spLocks noGrp="1"/>
          </p:cNvSpPr>
          <p:nvPr>
            <p:ph type="sldNum" sz="quarter" idx="5"/>
          </p:nvPr>
        </p:nvSpPr>
        <p:spPr/>
        <p:txBody>
          <a:bodyPr/>
          <a:lstStyle/>
          <a:p>
            <a:fld id="{AABE9C73-6CDE-45E2-97F8-E3C5308FA232}" type="slidenum">
              <a:rPr lang="en-US" smtClean="0"/>
              <a:t>10</a:t>
            </a:fld>
            <a:endParaRPr lang="en-US" dirty="0"/>
          </a:p>
        </p:txBody>
      </p:sp>
    </p:spTree>
    <p:extLst>
      <p:ext uri="{BB962C8B-B14F-4D97-AF65-F5344CB8AC3E}">
        <p14:creationId xmlns:p14="http://schemas.microsoft.com/office/powerpoint/2010/main" val="3339396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11</a:t>
            </a:fld>
            <a:endParaRPr lang="en-US" dirty="0"/>
          </a:p>
        </p:txBody>
      </p:sp>
    </p:spTree>
    <p:extLst>
      <p:ext uri="{BB962C8B-B14F-4D97-AF65-F5344CB8AC3E}">
        <p14:creationId xmlns:p14="http://schemas.microsoft.com/office/powerpoint/2010/main" val="4217760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12</a:t>
            </a:fld>
            <a:endParaRPr lang="en-US" dirty="0"/>
          </a:p>
        </p:txBody>
      </p:sp>
    </p:spTree>
    <p:extLst>
      <p:ext uri="{BB962C8B-B14F-4D97-AF65-F5344CB8AC3E}">
        <p14:creationId xmlns:p14="http://schemas.microsoft.com/office/powerpoint/2010/main" val="99585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13</a:t>
            </a:fld>
            <a:endParaRPr lang="en-US" dirty="0"/>
          </a:p>
        </p:txBody>
      </p:sp>
    </p:spTree>
    <p:extLst>
      <p:ext uri="{BB962C8B-B14F-4D97-AF65-F5344CB8AC3E}">
        <p14:creationId xmlns:p14="http://schemas.microsoft.com/office/powerpoint/2010/main" val="3770199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2</a:t>
            </a:fld>
            <a:endParaRPr lang="en-US" dirty="0"/>
          </a:p>
        </p:txBody>
      </p:sp>
    </p:spTree>
    <p:extLst>
      <p:ext uri="{BB962C8B-B14F-4D97-AF65-F5344CB8AC3E}">
        <p14:creationId xmlns:p14="http://schemas.microsoft.com/office/powerpoint/2010/main" val="3511812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3</a:t>
            </a:fld>
            <a:endParaRPr lang="en-US" dirty="0"/>
          </a:p>
        </p:txBody>
      </p:sp>
    </p:spTree>
    <p:extLst>
      <p:ext uri="{BB962C8B-B14F-4D97-AF65-F5344CB8AC3E}">
        <p14:creationId xmlns:p14="http://schemas.microsoft.com/office/powerpoint/2010/main" val="3015600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4</a:t>
            </a:fld>
            <a:endParaRPr lang="en-US" dirty="0"/>
          </a:p>
        </p:txBody>
      </p:sp>
    </p:spTree>
    <p:extLst>
      <p:ext uri="{BB962C8B-B14F-4D97-AF65-F5344CB8AC3E}">
        <p14:creationId xmlns:p14="http://schemas.microsoft.com/office/powerpoint/2010/main" val="942007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John 5:14 </a:t>
            </a:r>
            <a:r>
              <a:rPr lang="en-US" b="1" i="1" dirty="0"/>
              <a:t>This is the confidence we have in approaching God: that is we ask anything according to his will, he hears us.</a:t>
            </a:r>
          </a:p>
          <a:p>
            <a:r>
              <a:rPr lang="en-US" dirty="0"/>
              <a:t>Surrender importance: John 8:47</a:t>
            </a:r>
          </a:p>
          <a:p>
            <a:r>
              <a:rPr lang="en-US" dirty="0"/>
              <a:t>Renounce-formally declare one’s abandonment of a claim, right or possession</a:t>
            </a:r>
          </a:p>
          <a:p>
            <a:r>
              <a:rPr lang="en-US" dirty="0"/>
              <a:t>Commune- to focus on God, converse, talk, often with profound intensity, intimate communication or rapport as sharing your heart &amp; mind with God in prayer</a:t>
            </a:r>
          </a:p>
          <a:p>
            <a:r>
              <a:rPr lang="en-US" dirty="0"/>
              <a:t>Declare- John 16:13; we can declare the Word of God as spoken by God no matter the circumstance</a:t>
            </a:r>
          </a:p>
        </p:txBody>
      </p:sp>
      <p:sp>
        <p:nvSpPr>
          <p:cNvPr id="4" name="Slide Number Placeholder 3"/>
          <p:cNvSpPr>
            <a:spLocks noGrp="1"/>
          </p:cNvSpPr>
          <p:nvPr>
            <p:ph type="sldNum" sz="quarter" idx="5"/>
          </p:nvPr>
        </p:nvSpPr>
        <p:spPr/>
        <p:txBody>
          <a:bodyPr/>
          <a:lstStyle/>
          <a:p>
            <a:fld id="{AABE9C73-6CDE-45E2-97F8-E3C5308FA232}" type="slidenum">
              <a:rPr lang="en-US" smtClean="0"/>
              <a:t>5</a:t>
            </a:fld>
            <a:endParaRPr lang="en-US" dirty="0"/>
          </a:p>
        </p:txBody>
      </p:sp>
    </p:spTree>
    <p:extLst>
      <p:ext uri="{BB962C8B-B14F-4D97-AF65-F5344CB8AC3E}">
        <p14:creationId xmlns:p14="http://schemas.microsoft.com/office/powerpoint/2010/main" val="1492805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10:27 My sheep </a:t>
            </a:r>
            <a:r>
              <a:rPr lang="en-US" b="1" u="sng" dirty="0"/>
              <a:t>hear</a:t>
            </a:r>
            <a:r>
              <a:rPr lang="en-US" dirty="0"/>
              <a:t> my voice, and I know them, and they</a:t>
            </a:r>
            <a:r>
              <a:rPr lang="en-US" b="1" u="sng" dirty="0"/>
              <a:t> follow </a:t>
            </a:r>
            <a:r>
              <a:rPr lang="en-US" dirty="0"/>
              <a:t>me</a:t>
            </a:r>
          </a:p>
          <a:p>
            <a:r>
              <a:rPr lang="en-US" dirty="0"/>
              <a:t>Romans 10:17 So then faith </a:t>
            </a:r>
            <a:r>
              <a:rPr lang="en-US" b="1" u="sng" dirty="0"/>
              <a:t>cometh by hearing, </a:t>
            </a:r>
            <a:r>
              <a:rPr lang="en-US" dirty="0"/>
              <a:t>and hearing by the Word of God</a:t>
            </a:r>
          </a:p>
          <a:p>
            <a:r>
              <a:rPr lang="en-US" dirty="0"/>
              <a:t>Jeremiah 33:3 </a:t>
            </a:r>
            <a:r>
              <a:rPr lang="en-US" b="1" u="sng" dirty="0"/>
              <a:t>Call</a:t>
            </a:r>
            <a:r>
              <a:rPr lang="en-US" dirty="0"/>
              <a:t> unto me, and I will answer thee, and show thee great and mighty things, which thou </a:t>
            </a:r>
            <a:r>
              <a:rPr lang="en-US" dirty="0" err="1"/>
              <a:t>knowest</a:t>
            </a:r>
            <a:r>
              <a:rPr lang="en-US" dirty="0"/>
              <a:t> not.</a:t>
            </a:r>
          </a:p>
        </p:txBody>
      </p:sp>
      <p:sp>
        <p:nvSpPr>
          <p:cNvPr id="4" name="Slide Number Placeholder 3"/>
          <p:cNvSpPr>
            <a:spLocks noGrp="1"/>
          </p:cNvSpPr>
          <p:nvPr>
            <p:ph type="sldNum" sz="quarter" idx="5"/>
          </p:nvPr>
        </p:nvSpPr>
        <p:spPr/>
        <p:txBody>
          <a:bodyPr/>
          <a:lstStyle/>
          <a:p>
            <a:fld id="{AABE9C73-6CDE-45E2-97F8-E3C5308FA232}" type="slidenum">
              <a:rPr lang="en-US" smtClean="0"/>
              <a:t>6</a:t>
            </a:fld>
            <a:endParaRPr lang="en-US" dirty="0"/>
          </a:p>
        </p:txBody>
      </p:sp>
    </p:spTree>
    <p:extLst>
      <p:ext uri="{BB962C8B-B14F-4D97-AF65-F5344CB8AC3E}">
        <p14:creationId xmlns:p14="http://schemas.microsoft.com/office/powerpoint/2010/main" val="4088854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Luke 11:28 But he said, Yea rather, blessed are they that hear the word, and keep it.</a:t>
            </a:r>
          </a:p>
          <a:p>
            <a:r>
              <a:rPr lang="en-US" dirty="0"/>
              <a:t>Isaiah 30:21 And thine ears shall hear a word behind thee, saying, This is the way, walk ye in it, when ye turn to the right hand, and when ye turn to the left.</a:t>
            </a:r>
          </a:p>
          <a:p>
            <a:r>
              <a:rPr lang="en-US" dirty="0"/>
              <a:t>Psalm 32:8-9 I will instruct you and teach you in the way you should go; I will </a:t>
            </a:r>
            <a:r>
              <a:rPr lang="en-US" b="1" u="sng" dirty="0"/>
              <a:t>counsel</a:t>
            </a:r>
            <a:r>
              <a:rPr lang="en-US" dirty="0"/>
              <a:t> you with my loving eye on you.</a:t>
            </a:r>
          </a:p>
          <a:p>
            <a:r>
              <a:rPr lang="en-US" dirty="0"/>
              <a:t>2 Timothy 3:16-17 All scripture is God- breathed and is useful for teaching, rebuking, correcting and training in righteousness, so that the servant of God may be thoroughly equipped for every good work.</a:t>
            </a:r>
          </a:p>
          <a:p>
            <a:r>
              <a:rPr lang="en-US" dirty="0"/>
              <a:t>James 1:22 Do not merely listen to the word, and so deceive yourselves. Do what it says.</a:t>
            </a:r>
          </a:p>
          <a:p>
            <a:r>
              <a:rPr lang="en-US" dirty="0"/>
              <a:t>Psalm 85:8 I will hear what God the Lord will speak; for he will speak peace unto his people, and to his saints; but let them not turn again to folly.</a:t>
            </a:r>
          </a:p>
          <a:p>
            <a:r>
              <a:rPr lang="en-US" dirty="0"/>
              <a:t>Psalm 119:105 Your word is a lamp for my feet, a light on my path.</a:t>
            </a:r>
          </a:p>
          <a:p>
            <a:r>
              <a:rPr lang="en-US" dirty="0"/>
              <a:t>James 1:5 If any of you lacks wisdom, you should ask God, who gives generously to all without finding fault, and it will be given to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John 14:26 But the Comforter, which is the Holy Ghost, whom the Father will send in my name, he shall teach you all things, </a:t>
            </a:r>
            <a:r>
              <a:rPr lang="en-US" b="1" i="1" dirty="0"/>
              <a:t>and bring all things to your remembrance</a:t>
            </a:r>
            <a:r>
              <a:rPr lang="en-US" dirty="0"/>
              <a:t>, whatsoever I have said unto you.</a:t>
            </a:r>
          </a:p>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7</a:t>
            </a:fld>
            <a:endParaRPr lang="en-US" dirty="0"/>
          </a:p>
        </p:txBody>
      </p:sp>
    </p:spTree>
    <p:extLst>
      <p:ext uri="{BB962C8B-B14F-4D97-AF65-F5344CB8AC3E}">
        <p14:creationId xmlns:p14="http://schemas.microsoft.com/office/powerpoint/2010/main" val="1927758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8</a:t>
            </a:fld>
            <a:endParaRPr lang="en-US" dirty="0"/>
          </a:p>
        </p:txBody>
      </p:sp>
    </p:spTree>
    <p:extLst>
      <p:ext uri="{BB962C8B-B14F-4D97-AF65-F5344CB8AC3E}">
        <p14:creationId xmlns:p14="http://schemas.microsoft.com/office/powerpoint/2010/main" val="2561512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Positioned: belong to God, submitted to God, repented heart, humbled before God, in relationship with God</a:t>
            </a:r>
          </a:p>
          <a:p>
            <a:r>
              <a:rPr lang="en-US" dirty="0"/>
              <a:t>Metamorphosis: Don’t resist the change</a:t>
            </a:r>
          </a:p>
          <a:p>
            <a:r>
              <a:rPr lang="en-US" dirty="0"/>
              <a:t>Going: Red Sea (Through); Walls of Jericho (Over); 2 Samuel 5: 22-25 (Around)</a:t>
            </a:r>
          </a:p>
          <a:p>
            <a:r>
              <a:rPr lang="en-US" dirty="0"/>
              <a:t>Trial By Fire: Esther (God has a reason for the storm); Eagle (How you must encounter the storm); Proverbs 31 (Who you are after the storm)</a:t>
            </a:r>
          </a:p>
          <a:p>
            <a:r>
              <a:rPr lang="en-US" dirty="0"/>
              <a:t>Desperate Faith: 2 Kings 7:3-20</a:t>
            </a:r>
          </a:p>
        </p:txBody>
      </p:sp>
      <p:sp>
        <p:nvSpPr>
          <p:cNvPr id="4" name="Slide Number Placeholder 3"/>
          <p:cNvSpPr>
            <a:spLocks noGrp="1"/>
          </p:cNvSpPr>
          <p:nvPr>
            <p:ph type="sldNum" sz="quarter" idx="5"/>
          </p:nvPr>
        </p:nvSpPr>
        <p:spPr/>
        <p:txBody>
          <a:bodyPr/>
          <a:lstStyle/>
          <a:p>
            <a:fld id="{AABE9C73-6CDE-45E2-97F8-E3C5308FA232}" type="slidenum">
              <a:rPr lang="en-US" smtClean="0"/>
              <a:t>9</a:t>
            </a:fld>
            <a:endParaRPr lang="en-US" dirty="0"/>
          </a:p>
        </p:txBody>
      </p:sp>
    </p:spTree>
    <p:extLst>
      <p:ext uri="{BB962C8B-B14F-4D97-AF65-F5344CB8AC3E}">
        <p14:creationId xmlns:p14="http://schemas.microsoft.com/office/powerpoint/2010/main" val="443367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xmlns=""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4/12/2020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982019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D5E1BBF9-8BEF-4353-BA68-30AAF9EBD8D8}"/>
              </a:ext>
            </a:extLst>
          </p:cNvPr>
          <p:cNvSpPr/>
          <p:nvPr/>
        </p:nvSpPr>
        <p:spPr>
          <a:xfrm>
            <a:off x="8119870" y="237744"/>
            <a:ext cx="3826596" cy="6382512"/>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5B941C21-2A5D-4912-AB06-1BB0C0EB6AE1}"/>
              </a:ext>
            </a:extLst>
          </p:cNvPr>
          <p:cNvSpPr/>
          <p:nvPr/>
        </p:nvSpPr>
        <p:spPr>
          <a:xfrm>
            <a:off x="8254660" y="374904"/>
            <a:ext cx="3557016" cy="6108192"/>
          </a:xfrm>
          <a:prstGeom prst="rect">
            <a:avLst/>
          </a:prstGeom>
          <a:no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Autofit/>
          </a:bodyPr>
          <a:lstStyle>
            <a:lvl1pPr algn="l" defTabSz="914400" rtl="0" eaLnBrk="1" latinLnBrk="0" hangingPunct="1">
              <a:lnSpc>
                <a:spcPct val="100000"/>
              </a:lnSpc>
              <a:spcBef>
                <a:spcPct val="0"/>
              </a:spcBef>
              <a:buNone/>
              <a:defRPr lang="en-US" sz="4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bg1">
                    <a:lumMod val="9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4/12/2020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54680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CD7A40E7-331A-409D-8385-D6893D1EA86A}"/>
              </a:ext>
            </a:extLst>
          </p:cNvPr>
          <p:cNvSpPr/>
          <p:nvPr userDrawn="1"/>
        </p:nvSpPr>
        <p:spPr>
          <a:xfrm>
            <a:off x="948394" y="941695"/>
            <a:ext cx="5452526" cy="497461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23">
            <a:extLst>
              <a:ext uri="{FF2B5EF4-FFF2-40B4-BE49-F238E27FC236}">
                <a16:creationId xmlns:a16="http://schemas.microsoft.com/office/drawing/2014/main" xmlns="" id="{75561E95-1FD2-4358-9E4C-3D2E929E4872}"/>
              </a:ext>
            </a:extLst>
          </p:cNvPr>
          <p:cNvSpPr>
            <a:spLocks noGrp="1"/>
          </p:cNvSpPr>
          <p:nvPr>
            <p:ph type="pic" sz="quarter" idx="14"/>
          </p:nvPr>
        </p:nvSpPr>
        <p:spPr>
          <a:xfrm>
            <a:off x="0" y="0"/>
            <a:ext cx="12192000" cy="6858000"/>
          </a:xfrm>
          <a:custGeom>
            <a:avLst/>
            <a:gdLst>
              <a:gd name="connsiteX0" fmla="*/ 948394 w 12192000"/>
              <a:gd name="connsiteY0" fmla="*/ 941695 h 6858000"/>
              <a:gd name="connsiteX1" fmla="*/ 948394 w 12192000"/>
              <a:gd name="connsiteY1" fmla="*/ 5916305 h 6858000"/>
              <a:gd name="connsiteX2" fmla="*/ 6400920 w 12192000"/>
              <a:gd name="connsiteY2" fmla="*/ 5916305 h 6858000"/>
              <a:gd name="connsiteX3" fmla="*/ 6400920 w 12192000"/>
              <a:gd name="connsiteY3" fmla="*/ 94169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948394" y="941695"/>
                </a:moveTo>
                <a:lnTo>
                  <a:pt x="948394" y="5916305"/>
                </a:lnTo>
                <a:lnTo>
                  <a:pt x="6400920" y="5916305"/>
                </a:lnTo>
                <a:lnTo>
                  <a:pt x="6400920" y="941695"/>
                </a:lnTo>
                <a:close/>
                <a:moveTo>
                  <a:pt x="0" y="0"/>
                </a:moveTo>
                <a:lnTo>
                  <a:pt x="12192000" y="0"/>
                </a:lnTo>
                <a:lnTo>
                  <a:pt x="12192000" y="6858000"/>
                </a:lnTo>
                <a:lnTo>
                  <a:pt x="0" y="6858000"/>
                </a:lnTo>
                <a:close/>
              </a:path>
            </a:pathLst>
          </a:custGeom>
          <a:solidFill>
            <a:schemeClr val="accent1">
              <a:lumMod val="60000"/>
              <a:lumOff val="40000"/>
            </a:schemeClr>
          </a:solidFill>
        </p:spPr>
        <p:txBody>
          <a:bodyPr wrap="square">
            <a:noAutofit/>
          </a:bodyPr>
          <a:lstStyle>
            <a:lvl1pPr marL="0" indent="0" algn="ctr">
              <a:buNone/>
              <a:defRPr/>
            </a:lvl1pPr>
          </a:lstStyle>
          <a:p>
            <a:r>
              <a:rPr lang="en-US" noProof="0"/>
              <a:t>Click icon to add picture</a:t>
            </a:r>
            <a:endParaRPr lang="en-US" noProof="0" dirty="0"/>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noProof="0" smtClean="0"/>
              <a:t>4/12/2020</a:t>
            </a:fld>
            <a:endParaRPr lang="en-US" noProof="0"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noProof="0"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noProof="0" smtClean="0"/>
              <a:t>‹#›</a:t>
            </a:fld>
            <a:endParaRPr lang="en-US" noProof="0" dirty="0"/>
          </a:p>
        </p:txBody>
      </p:sp>
      <p:sp>
        <p:nvSpPr>
          <p:cNvPr id="22" name="Content Placeholder 3">
            <a:extLst>
              <a:ext uri="{FF2B5EF4-FFF2-40B4-BE49-F238E27FC236}">
                <a16:creationId xmlns:a16="http://schemas.microsoft.com/office/drawing/2014/main" xmlns="" id="{6E7077FF-6FAE-4A98-862F-3A2F931B9589}"/>
              </a:ext>
            </a:extLst>
          </p:cNvPr>
          <p:cNvSpPr>
            <a:spLocks noGrp="1"/>
          </p:cNvSpPr>
          <p:nvPr>
            <p:ph sz="half" idx="13"/>
          </p:nvPr>
        </p:nvSpPr>
        <p:spPr>
          <a:xfrm>
            <a:off x="1357950" y="2852792"/>
            <a:ext cx="4633415" cy="2572193"/>
          </a:xfrm>
        </p:spPr>
        <p:txBody>
          <a:bodyPr vert="horz" lIns="91440" tIns="45720" rIns="91440" bIns="45720" rtlCol="0">
            <a:normAutofit/>
          </a:bodyPr>
          <a:lstStyle>
            <a:lvl1pPr marL="0" indent="0">
              <a:buNone/>
              <a:defRPr>
                <a:solidFill>
                  <a:schemeClr val="bg1"/>
                </a:solidFill>
              </a:defRPr>
            </a:lvl1pPr>
          </a:lstStyle>
          <a:p>
            <a:pPr lvl="0"/>
            <a:r>
              <a:rPr lang="en-US" noProof="0"/>
              <a:t>Click to edit Master text styles</a:t>
            </a:r>
          </a:p>
        </p:txBody>
      </p:sp>
      <p:sp>
        <p:nvSpPr>
          <p:cNvPr id="23" name="Rectangle 22">
            <a:extLst>
              <a:ext uri="{FF2B5EF4-FFF2-40B4-BE49-F238E27FC236}">
                <a16:creationId xmlns:a16="http://schemas.microsoft.com/office/drawing/2014/main" xmlns="" id="{351E07B6-8D69-4F8A-9729-400511B37F8B}"/>
              </a:ext>
            </a:extLst>
          </p:cNvPr>
          <p:cNvSpPr/>
          <p:nvPr userDrawn="1"/>
        </p:nvSpPr>
        <p:spPr>
          <a:xfrm>
            <a:off x="1101715" y="1106424"/>
            <a:ext cx="5120640" cy="46451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1357950" y="1352804"/>
            <a:ext cx="4633415" cy="1333641"/>
          </a:xfrm>
        </p:spPr>
        <p:txBody>
          <a:bodyPr anchor="b">
            <a:normAutofit/>
          </a:bodyPr>
          <a:lstStyle>
            <a:lvl1pPr algn="l" defTabSz="914400" rtl="0" eaLnBrk="1" latinLnBrk="0" hangingPunct="1">
              <a:lnSpc>
                <a:spcPct val="100000"/>
              </a:lnSpc>
              <a:spcBef>
                <a:spcPct val="0"/>
              </a:spcBef>
              <a:buNone/>
              <a:defRPr lang="en-US" sz="4800" b="0" kern="1200" cap="none" spc="0" baseline="0" dirty="0">
                <a:solidFill>
                  <a:schemeClr val="bg1"/>
                </a:solidFill>
                <a:effectLst/>
                <a:latin typeface="+mj-lt"/>
                <a:ea typeface="+mn-ea"/>
                <a:cs typeface="+mn-cs"/>
              </a:defRPr>
            </a:lvl1pPr>
          </a:lstStyle>
          <a:p>
            <a:r>
              <a:rPr lang="en-US" noProof="0"/>
              <a:t>Click to edit Master title style</a:t>
            </a:r>
          </a:p>
        </p:txBody>
      </p:sp>
    </p:spTree>
    <p:extLst>
      <p:ext uri="{BB962C8B-B14F-4D97-AF65-F5344CB8AC3E}">
        <p14:creationId xmlns:p14="http://schemas.microsoft.com/office/powerpoint/2010/main" val="2811138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4/12/2020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xmlns=""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100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628558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xmlns=""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xmlns=""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4/12/2020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87034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05556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2F2F0876-DA34-44C2-B05E-66533803FE6E}"/>
              </a:ext>
            </a:extLst>
          </p:cNvPr>
          <p:cNvSpPr>
            <a:spLocks noGrp="1"/>
          </p:cNvSpPr>
          <p:nvPr>
            <p:ph type="pic" sz="quarter" idx="14"/>
          </p:nvPr>
        </p:nvSpPr>
        <p:spPr>
          <a:xfrm>
            <a:off x="233400" y="246600"/>
            <a:ext cx="11725200" cy="6364800"/>
          </a:xfrm>
        </p:spPr>
        <p:txBody>
          <a:bodyPr anchor="ctr" anchorCtr="0"/>
          <a:lstStyle>
            <a:lvl1pPr marL="0" indent="0" algn="ctr">
              <a:buNone/>
              <a:defRPr/>
            </a:lvl1pPr>
          </a:lstStyle>
          <a:p>
            <a:r>
              <a:rPr lang="en-US"/>
              <a:t>Click icon to add picture</a:t>
            </a:r>
            <a:endParaRPr lang="ru-RU"/>
          </a:p>
        </p:txBody>
      </p:sp>
      <p:sp>
        <p:nvSpPr>
          <p:cNvPr id="10" name="Picture Placeholder 9">
            <a:extLst>
              <a:ext uri="{FF2B5EF4-FFF2-40B4-BE49-F238E27FC236}">
                <a16:creationId xmlns:a16="http://schemas.microsoft.com/office/drawing/2014/main" xmlns="" id="{6E352C7E-BCE1-47CD-872E-2935DD89FC28}"/>
              </a:ext>
            </a:extLst>
          </p:cNvPr>
          <p:cNvSpPr>
            <a:spLocks noGrp="1"/>
          </p:cNvSpPr>
          <p:nvPr>
            <p:ph type="pic" sz="quarter" idx="13"/>
          </p:nvPr>
        </p:nvSpPr>
        <p:spPr>
          <a:xfrm>
            <a:off x="852488" y="2103438"/>
            <a:ext cx="5243512" cy="3748087"/>
          </a:xfrm>
        </p:spPr>
        <p:txBody>
          <a:bodyPr anchor="ctr" anchorCtr="0"/>
          <a:lstStyle>
            <a:lvl1pPr marL="0" indent="0" algn="ctr">
              <a:buNone/>
              <a:defRPr/>
            </a:lvl1pPr>
          </a:lstStyle>
          <a:p>
            <a:r>
              <a:rPr lang="en-US"/>
              <a:t>Click icon to add picture</a:t>
            </a:r>
            <a:endParaRPr lang="ru-RU" dirty="0"/>
          </a:p>
        </p:txBody>
      </p:sp>
      <p:sp>
        <p:nvSpPr>
          <p:cNvPr id="8" name="Title 7"/>
          <p:cNvSpPr>
            <a:spLocks noGrp="1"/>
          </p:cNvSpPr>
          <p:nvPr>
            <p:ph type="title"/>
          </p:nvPr>
        </p:nvSpPr>
        <p:spPr/>
        <p:txBody>
          <a:bodyPr/>
          <a:lstStyle>
            <a:lvl1pPr>
              <a:defRPr>
                <a:solidFill>
                  <a:schemeClr val="bg2">
                    <a:lumMod val="50000"/>
                  </a:schemeClr>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2392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4/12/2020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523591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758772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865951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4/12/2020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696644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4/12/2020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56042478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9" r:id="rId5"/>
    <p:sldLayoutId id="2147483730" r:id="rId6"/>
    <p:sldLayoutId id="2147483736" r:id="rId7"/>
    <p:sldLayoutId id="2147483737" r:id="rId8"/>
    <p:sldLayoutId id="2147483727" r:id="rId9"/>
    <p:sldLayoutId id="2147483741" r:id="rId10"/>
    <p:sldLayoutId id="2147483740" r:id="rId11"/>
    <p:sldLayoutId id="2147483728" r:id="rId12"/>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3.0/" TargetMode="External"/><Relationship Id="rId4" Type="http://schemas.openxmlformats.org/officeDocument/2006/relationships/hyperlink" Target="http://singanewsongpoetry.blogspot.com/2011/09/2-timothy-215-study-gods-word.html"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hyperlink" Target="https://creativecommons.org/licenses/by-nc-sa/3.0/" TargetMode="External"/><Relationship Id="rId4" Type="http://schemas.openxmlformats.org/officeDocument/2006/relationships/hyperlink" Target="http://www.franklinmatters.org/2016/04/upcoming-events-in-franklin-ma-area-fri.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pastordanielmoore@gmail.com"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hyperlink" Target="https://www.needpix.com/photo/961689/contact-us-icon-contact-web-internet-button-business-communication-email-telephone" TargetMode="Externa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hyperlink" Target="https://creativecommons.org/licenses/by-nc-nd/3.0/" TargetMode="External"/><Relationship Id="rId4" Type="http://schemas.openxmlformats.org/officeDocument/2006/relationships/hyperlink" Target="http://epitemnein-epitomic.blogspot.com/2014/06/when-world-and-its-temptations-wither.html"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hyperlink" Target="https://creativecommons.org/licenses/by-nc-nd/3.0/" TargetMode="External"/><Relationship Id="rId4" Type="http://schemas.openxmlformats.org/officeDocument/2006/relationships/hyperlink" Target="http://epitemnein-epitomic.blogspot.com/2014/06/when-world-and-its-temptations-wither.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s://creativecommons.org/licenses/by-nc-sa/3.0/" TargetMode="External"/><Relationship Id="rId4" Type="http://schemas.openxmlformats.org/officeDocument/2006/relationships/hyperlink" Target="http://www.tanveernaseer.com/3-strategies-to-use-reflection-to-increase-leadership-self-awareness/" TargetMode="Externa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6.png"/><Relationship Id="rId7" Type="http://schemas.openxmlformats.org/officeDocument/2006/relationships/diagramQuickStyle" Target="../diagrams/quickStyle3.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hyperlink" Target="https://creativecommons.org/licenses/by-nc-nd/3.0/" TargetMode="External"/><Relationship Id="rId4" Type="http://schemas.openxmlformats.org/officeDocument/2006/relationships/hyperlink" Target="https://ifragrance.wordpress.com/2013/07/15/no-ifs-no-buts-just-shut-up/" TargetMode="External"/><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hyperlink" Target="http://searchinggodsheart.blogspot.com/2013/03/psalms-23-he-leadeth-me.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s://creativecommons.org/licenses/by-nc-nd/3.0/" TargetMode="External"/><Relationship Id="rId4" Type="http://schemas.openxmlformats.org/officeDocument/2006/relationships/hyperlink" Target="http://inspiringbetterlife.blogspot.com/2011/12/blessed-family-intercessions.html" TargetMode="Externa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2.jpg"/><Relationship Id="rId7" Type="http://schemas.openxmlformats.org/officeDocument/2006/relationships/diagramQuickStyle" Target="../diagrams/quickStyle4.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hyperlink" Target="https://pixabay.com/en/valley-mountains-river-stream-691125/" TargetMode="External"/><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6F40FBDA-CEB1-40F0-9AB9-BD9C402D70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335D6564-0A9E-4AEE-976D-3CA980FD0C1C}"/>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0" y="-47143"/>
            <a:ext cx="12192000" cy="6937695"/>
          </a:xfrm>
          <a:prstGeom prst="rect">
            <a:avLst/>
          </a:prstGeom>
        </p:spPr>
      </p:pic>
      <p:sp>
        <p:nvSpPr>
          <p:cNvPr id="11" name="Rectangle 10">
            <a:extLst>
              <a:ext uri="{FF2B5EF4-FFF2-40B4-BE49-F238E27FC236}">
                <a16:creationId xmlns:a16="http://schemas.microsoft.com/office/drawing/2014/main" xmlns="" id="{0344D4FE-ABEF-4230-9E4E-AD5782FC7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3" name="Subtitle 2">
            <a:extLst>
              <a:ext uri="{FF2B5EF4-FFF2-40B4-BE49-F238E27FC236}">
                <a16:creationId xmlns:a16="http://schemas.microsoft.com/office/drawing/2014/main" xmlns="" id="{1C954176-1A2D-47B9-B195-FB21407C0471}"/>
              </a:ext>
            </a:extLst>
          </p:cNvPr>
          <p:cNvSpPr>
            <a:spLocks noGrp="1"/>
          </p:cNvSpPr>
          <p:nvPr>
            <p:ph type="subTitle" idx="1"/>
          </p:nvPr>
        </p:nvSpPr>
        <p:spPr>
          <a:xfrm>
            <a:off x="5072696" y="1411615"/>
            <a:ext cx="6049007" cy="374108"/>
          </a:xfrm>
        </p:spPr>
        <p:txBody>
          <a:bodyPr>
            <a:normAutofit fontScale="92500" lnSpcReduction="20000"/>
          </a:bodyPr>
          <a:lstStyle/>
          <a:p>
            <a:pPr>
              <a:spcAft>
                <a:spcPts val="600"/>
              </a:spcAft>
            </a:pPr>
            <a:r>
              <a:rPr lang="en-US" sz="2400" dirty="0">
                <a:solidFill>
                  <a:schemeClr val="tx1"/>
                </a:solidFill>
              </a:rPr>
              <a:t>SHILOH MBC WOMEN’S BIBLE STUDY</a:t>
            </a:r>
            <a:endParaRPr lang="ru-RU" sz="2400" dirty="0">
              <a:solidFill>
                <a:schemeClr val="tx1"/>
              </a:solidFill>
            </a:endParaRPr>
          </a:p>
        </p:txBody>
      </p:sp>
      <p:sp>
        <p:nvSpPr>
          <p:cNvPr id="13" name="Rectangle 12">
            <a:extLst>
              <a:ext uri="{FF2B5EF4-FFF2-40B4-BE49-F238E27FC236}">
                <a16:creationId xmlns:a16="http://schemas.microsoft.com/office/drawing/2014/main" xmlns="" id="{9325F979-D3F9-4926-81B7-7ACCB31A50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
        <p:nvSpPr>
          <p:cNvPr id="7" name="TextBox 6">
            <a:extLst>
              <a:ext uri="{FF2B5EF4-FFF2-40B4-BE49-F238E27FC236}">
                <a16:creationId xmlns:a16="http://schemas.microsoft.com/office/drawing/2014/main" xmlns="" id="{C2D3D5A2-B9C6-45A5-9AFD-620C5519FF65}"/>
              </a:ext>
            </a:extLst>
          </p:cNvPr>
          <p:cNvSpPr txBox="1"/>
          <p:nvPr/>
        </p:nvSpPr>
        <p:spPr>
          <a:xfrm>
            <a:off x="2975295" y="7285838"/>
            <a:ext cx="9144000" cy="230832"/>
          </a:xfrm>
          <a:prstGeom prst="rect">
            <a:avLst/>
          </a:prstGeom>
          <a:noFill/>
        </p:spPr>
        <p:txBody>
          <a:bodyPr wrap="square" rtlCol="0">
            <a:spAutoFit/>
          </a:bodyPr>
          <a:lstStyle/>
          <a:p>
            <a:r>
              <a:rPr lang="en-US" sz="900">
                <a:hlinkClick r:id="rId4" tooltip="http://singanewsongpoetry.blogspot.com/2011/09/2-timothy-215-study-gods-word.html"/>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317353540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9C97B1-F677-4C82-9865-227A9B7D2400}"/>
              </a:ext>
            </a:extLst>
          </p:cNvPr>
          <p:cNvSpPr>
            <a:spLocks noGrp="1"/>
          </p:cNvSpPr>
          <p:nvPr>
            <p:ph type="title"/>
          </p:nvPr>
        </p:nvSpPr>
        <p:spPr>
          <a:xfrm>
            <a:off x="1066800" y="642594"/>
            <a:ext cx="10058400" cy="1371600"/>
          </a:xfrm>
        </p:spPr>
        <p:txBody>
          <a:bodyPr vert="horz" lIns="91440" tIns="45720" rIns="91440" bIns="45720" rtlCol="0" anchor="ctr">
            <a:normAutofit/>
          </a:bodyPr>
          <a:lstStyle/>
          <a:p>
            <a:r>
              <a:rPr lang="en-US" dirty="0">
                <a:solidFill>
                  <a:schemeClr val="bg2">
                    <a:lumMod val="50000"/>
                  </a:schemeClr>
                </a:solidFill>
              </a:rPr>
              <a:t>Course Progress</a:t>
            </a:r>
          </a:p>
        </p:txBody>
      </p:sp>
      <p:graphicFrame>
        <p:nvGraphicFramePr>
          <p:cNvPr id="37" name="Content Placeholder 4" descr="Smartart Placeholder">
            <a:extLst>
              <a:ext uri="{FF2B5EF4-FFF2-40B4-BE49-F238E27FC236}">
                <a16:creationId xmlns:a16="http://schemas.microsoft.com/office/drawing/2014/main" xmlns="" id="{E9190C4C-2B7F-4FE9-96C7-83E23481CB7B}"/>
              </a:ext>
            </a:extLst>
          </p:cNvPr>
          <p:cNvGraphicFramePr/>
          <p:nvPr>
            <p:extLst>
              <p:ext uri="{D42A27DB-BD31-4B8C-83A1-F6EECF244321}">
                <p14:modId xmlns:p14="http://schemas.microsoft.com/office/powerpoint/2010/main" val="2770716099"/>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782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xmlns="" id="{1E94681D-2A4C-4A8D-B9B5-31D440D032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xmlns="" id="{FB65ABA3-820C-4D75-9437-9EFA1ADFE1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52" name="Rectangle 51">
            <a:extLst>
              <a:ext uri="{FF2B5EF4-FFF2-40B4-BE49-F238E27FC236}">
                <a16:creationId xmlns:a16="http://schemas.microsoft.com/office/drawing/2014/main" xmlns="" id="{036BF2FB-90D8-48DB-BD34-D040CDCFF2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6" name="Content Placeholder 5">
            <a:extLst>
              <a:ext uri="{FF2B5EF4-FFF2-40B4-BE49-F238E27FC236}">
                <a16:creationId xmlns:a16="http://schemas.microsoft.com/office/drawing/2014/main" xmlns="" id="{B1DE2944-CBE6-437E-B09B-0F786EE86F29}"/>
              </a:ext>
            </a:extLst>
          </p:cNvPr>
          <p:cNvPicPr>
            <a:picLocks noGrp="1" noChangeAspect="1"/>
          </p:cNvPicPr>
          <p:nvPr>
            <p:ph idx="1"/>
          </p:nvPr>
        </p:nvPicPr>
        <p:blipFill>
          <a:blip r:embed="rId3">
            <a:extLst>
              <a:ext uri="{837473B0-CC2E-450A-ABE3-18F120FF3D39}">
                <a1611:picAttrSrcUrl xmlns:a1611="http://schemas.microsoft.com/office/drawing/2016/11/main" xmlns="" r:id="rId4"/>
              </a:ext>
            </a:extLst>
          </a:blip>
          <a:srcRect/>
          <a:stretch/>
        </p:blipFill>
        <p:spPr>
          <a:xfrm>
            <a:off x="371856" y="382968"/>
            <a:ext cx="11448288" cy="6168708"/>
          </a:xfrm>
          <a:prstGeom prst="rect">
            <a:avLst/>
          </a:prstGeom>
          <a:noFill/>
          <a:effectLst>
            <a:softEdge rad="127000"/>
          </a:effectLst>
          <a:scene3d>
            <a:camera prst="orthographicFront"/>
            <a:lightRig rig="threePt" dir="t"/>
          </a:scene3d>
          <a:sp3d prstMaterial="matte"/>
        </p:spPr>
      </p:pic>
      <p:sp>
        <p:nvSpPr>
          <p:cNvPr id="54" name="Rectangle 53">
            <a:extLst>
              <a:ext uri="{FF2B5EF4-FFF2-40B4-BE49-F238E27FC236}">
                <a16:creationId xmlns:a16="http://schemas.microsoft.com/office/drawing/2014/main" xmlns="" id="{CD64F326-929E-45E2-B54D-DC7E172077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90224" y="941695"/>
            <a:ext cx="5452527" cy="4974610"/>
          </a:xfrm>
          <a:prstGeom prst="rect">
            <a:avLst/>
          </a:prstGeom>
          <a:solidFill>
            <a:schemeClr val="bg1">
              <a:lumMod val="75000"/>
              <a:lumOff val="25000"/>
            </a:schemeClr>
          </a:solidFill>
          <a:ln w="6350" cap="sq" cmpd="sng" algn="ctr">
            <a:noFill/>
            <a:prstDash val="solid"/>
            <a:miter lim="800000"/>
          </a:ln>
          <a:effectLst/>
        </p:spPr>
      </p:sp>
      <p:sp>
        <p:nvSpPr>
          <p:cNvPr id="56" name="Rectangle 55">
            <a:extLst>
              <a:ext uri="{FF2B5EF4-FFF2-40B4-BE49-F238E27FC236}">
                <a16:creationId xmlns:a16="http://schemas.microsoft.com/office/drawing/2014/main" xmlns="" id="{7BFCDFD7-7B3B-4ED9-B533-34D0B37244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56167" y="1106424"/>
            <a:ext cx="5120640" cy="464515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xmlns="" id="{7DE88500-3CF8-4097-8DEC-19D4A816CC27}"/>
              </a:ext>
            </a:extLst>
          </p:cNvPr>
          <p:cNvSpPr>
            <a:spLocks noGrp="1"/>
          </p:cNvSpPr>
          <p:nvPr>
            <p:ph type="title"/>
          </p:nvPr>
        </p:nvSpPr>
        <p:spPr>
          <a:xfrm>
            <a:off x="6210846" y="1352277"/>
            <a:ext cx="4633416" cy="1371600"/>
          </a:xfrm>
          <a:prstGeom prst="rect">
            <a:avLst/>
          </a:prstGeom>
          <a:noFill/>
        </p:spPr>
        <p:txBody>
          <a:bodyPr vert="horz" lIns="91440" tIns="45720" rIns="91440" bIns="45720" rtlCol="0" anchor="ctr">
            <a:normAutofit/>
          </a:bodyPr>
          <a:lstStyle/>
          <a:p>
            <a:pPr algn="ctr">
              <a:lnSpc>
                <a:spcPct val="90000"/>
              </a:lnSpc>
            </a:pPr>
            <a:r>
              <a:rPr lang="en-US" sz="4000" dirty="0"/>
              <a:t>Bible Study Dates</a:t>
            </a:r>
          </a:p>
        </p:txBody>
      </p:sp>
      <p:sp>
        <p:nvSpPr>
          <p:cNvPr id="11" name="Text Placeholder 3">
            <a:extLst>
              <a:ext uri="{FF2B5EF4-FFF2-40B4-BE49-F238E27FC236}">
                <a16:creationId xmlns:a16="http://schemas.microsoft.com/office/drawing/2014/main" xmlns="" id="{D2A7D9C9-44A9-4426-88FF-AAD1CA851446}"/>
              </a:ext>
            </a:extLst>
          </p:cNvPr>
          <p:cNvSpPr>
            <a:spLocks noGrp="1"/>
          </p:cNvSpPr>
          <p:nvPr>
            <p:ph type="body" sz="half" idx="2"/>
          </p:nvPr>
        </p:nvSpPr>
        <p:spPr>
          <a:xfrm>
            <a:off x="5956167" y="2852792"/>
            <a:ext cx="4888093" cy="2906848"/>
          </a:xfrm>
        </p:spPr>
        <p:txBody>
          <a:bodyPr vert="horz" lIns="91440" tIns="45720" rIns="91440" bIns="45720" rtlCol="0">
            <a:normAutofit fontScale="85000" lnSpcReduction="20000"/>
          </a:bodyPr>
          <a:lstStyle/>
          <a:p>
            <a:pPr marL="216000" indent="-216000">
              <a:lnSpc>
                <a:spcPct val="90000"/>
              </a:lnSpc>
              <a:spcBef>
                <a:spcPts val="900"/>
              </a:spcBef>
              <a:buClr>
                <a:schemeClr val="accent1"/>
              </a:buClr>
              <a:buFont typeface="Arial" panose="020B0604020202020204" pitchFamily="34" charset="0"/>
              <a:buChar char="•"/>
            </a:pPr>
            <a:r>
              <a:rPr lang="en-US" dirty="0">
                <a:solidFill>
                  <a:schemeClr val="tx1">
                    <a:lumMod val="95000"/>
                  </a:schemeClr>
                </a:solidFill>
              </a:rPr>
              <a:t>TBD</a:t>
            </a:r>
          </a:p>
          <a:p>
            <a:pPr marL="216000" indent="-216000">
              <a:lnSpc>
                <a:spcPct val="90000"/>
              </a:lnSpc>
              <a:spcBef>
                <a:spcPts val="900"/>
              </a:spcBef>
              <a:buClr>
                <a:schemeClr val="accent1"/>
              </a:buClr>
              <a:buFont typeface="Arial" panose="020B0604020202020204" pitchFamily="34" charset="0"/>
              <a:buChar char="•"/>
            </a:pPr>
            <a:r>
              <a:rPr lang="en-US" dirty="0">
                <a:solidFill>
                  <a:schemeClr val="tx1">
                    <a:lumMod val="95000"/>
                  </a:schemeClr>
                </a:solidFill>
              </a:rPr>
              <a:t>TBD</a:t>
            </a:r>
          </a:p>
          <a:p>
            <a:pPr marL="216000" indent="-216000">
              <a:lnSpc>
                <a:spcPct val="90000"/>
              </a:lnSpc>
              <a:spcBef>
                <a:spcPts val="900"/>
              </a:spcBef>
              <a:buClr>
                <a:schemeClr val="accent1"/>
              </a:buClr>
              <a:buFont typeface="Arial" panose="020B0604020202020204" pitchFamily="34" charset="0"/>
              <a:buChar char="•"/>
            </a:pPr>
            <a:r>
              <a:rPr lang="en-US" dirty="0">
                <a:solidFill>
                  <a:schemeClr val="tx1">
                    <a:lumMod val="95000"/>
                  </a:schemeClr>
                </a:solidFill>
              </a:rPr>
              <a:t>TBD</a:t>
            </a:r>
          </a:p>
          <a:p>
            <a:pPr marL="216000" indent="-216000">
              <a:lnSpc>
                <a:spcPct val="90000"/>
              </a:lnSpc>
              <a:spcBef>
                <a:spcPts val="900"/>
              </a:spcBef>
              <a:buClr>
                <a:schemeClr val="accent1"/>
              </a:buClr>
              <a:buFont typeface="Arial" panose="020B0604020202020204" pitchFamily="34" charset="0"/>
              <a:buChar char="•"/>
            </a:pPr>
            <a:r>
              <a:rPr lang="en-US" dirty="0">
                <a:solidFill>
                  <a:schemeClr val="tx1">
                    <a:lumMod val="95000"/>
                  </a:schemeClr>
                </a:solidFill>
              </a:rPr>
              <a:t>TBD</a:t>
            </a:r>
          </a:p>
          <a:p>
            <a:pPr marL="216000" indent="-216000">
              <a:lnSpc>
                <a:spcPct val="90000"/>
              </a:lnSpc>
              <a:spcBef>
                <a:spcPts val="900"/>
              </a:spcBef>
              <a:buClr>
                <a:schemeClr val="accent1"/>
              </a:buClr>
              <a:buFont typeface="Arial" panose="020B0604020202020204" pitchFamily="34" charset="0"/>
              <a:buChar char="•"/>
            </a:pPr>
            <a:r>
              <a:rPr lang="en-US" dirty="0">
                <a:solidFill>
                  <a:schemeClr val="tx1">
                    <a:lumMod val="95000"/>
                  </a:schemeClr>
                </a:solidFill>
              </a:rPr>
              <a:t>TBD</a:t>
            </a:r>
          </a:p>
          <a:p>
            <a:pPr marL="216000" indent="-216000">
              <a:lnSpc>
                <a:spcPct val="90000"/>
              </a:lnSpc>
              <a:spcBef>
                <a:spcPts val="900"/>
              </a:spcBef>
              <a:buClr>
                <a:schemeClr val="accent1"/>
              </a:buClr>
              <a:buFont typeface="Arial" panose="020B0604020202020204" pitchFamily="34" charset="0"/>
              <a:buChar char="•"/>
            </a:pPr>
            <a:r>
              <a:rPr lang="en-US" dirty="0">
                <a:solidFill>
                  <a:schemeClr val="tx1">
                    <a:lumMod val="95000"/>
                  </a:schemeClr>
                </a:solidFill>
              </a:rPr>
              <a:t>TBD</a:t>
            </a:r>
          </a:p>
          <a:p>
            <a:pPr marL="216000" indent="-216000">
              <a:lnSpc>
                <a:spcPct val="90000"/>
              </a:lnSpc>
              <a:spcBef>
                <a:spcPts val="900"/>
              </a:spcBef>
              <a:buClr>
                <a:schemeClr val="accent1"/>
              </a:buClr>
              <a:buFont typeface="Arial" panose="020B0604020202020204" pitchFamily="34" charset="0"/>
              <a:buChar char="•"/>
            </a:pPr>
            <a:r>
              <a:rPr lang="en-US" dirty="0">
                <a:solidFill>
                  <a:schemeClr val="tx1">
                    <a:lumMod val="95000"/>
                  </a:schemeClr>
                </a:solidFill>
              </a:rPr>
              <a:t>TBD</a:t>
            </a:r>
          </a:p>
          <a:p>
            <a:pPr marL="216000" indent="-216000">
              <a:lnSpc>
                <a:spcPct val="90000"/>
              </a:lnSpc>
              <a:spcBef>
                <a:spcPts val="900"/>
              </a:spcBef>
              <a:buClr>
                <a:schemeClr val="accent1"/>
              </a:buClr>
              <a:buFont typeface="Arial" panose="020B0604020202020204" pitchFamily="34" charset="0"/>
              <a:buChar char="•"/>
            </a:pPr>
            <a:r>
              <a:rPr lang="en-US" dirty="0">
                <a:solidFill>
                  <a:schemeClr val="tx1">
                    <a:lumMod val="95000"/>
                  </a:schemeClr>
                </a:solidFill>
              </a:rPr>
              <a:t>TBD</a:t>
            </a:r>
          </a:p>
          <a:p>
            <a:pPr marL="216000" indent="-216000">
              <a:lnSpc>
                <a:spcPct val="90000"/>
              </a:lnSpc>
              <a:spcBef>
                <a:spcPts val="900"/>
              </a:spcBef>
              <a:buClr>
                <a:schemeClr val="accent1"/>
              </a:buClr>
              <a:buFont typeface="Arial" panose="020B0604020202020204" pitchFamily="34" charset="0"/>
              <a:buChar char="•"/>
            </a:pPr>
            <a:r>
              <a:rPr lang="en-US" dirty="0">
                <a:solidFill>
                  <a:schemeClr val="tx1">
                    <a:lumMod val="95000"/>
                  </a:schemeClr>
                </a:solidFill>
              </a:rPr>
              <a:t>TBD</a:t>
            </a:r>
          </a:p>
          <a:p>
            <a:pPr marL="216000" indent="-216000">
              <a:lnSpc>
                <a:spcPct val="90000"/>
              </a:lnSpc>
              <a:spcBef>
                <a:spcPts val="900"/>
              </a:spcBef>
              <a:buClr>
                <a:schemeClr val="accent1"/>
              </a:buClr>
              <a:buFont typeface="Arial" panose="020B0604020202020204" pitchFamily="34" charset="0"/>
              <a:buChar char="•"/>
            </a:pPr>
            <a:r>
              <a:rPr lang="en-US" dirty="0">
                <a:solidFill>
                  <a:schemeClr val="tx1">
                    <a:lumMod val="95000"/>
                  </a:schemeClr>
                </a:solidFill>
              </a:rPr>
              <a:t>TBD</a:t>
            </a:r>
          </a:p>
        </p:txBody>
      </p:sp>
      <p:sp>
        <p:nvSpPr>
          <p:cNvPr id="3" name="TextBox 2">
            <a:extLst>
              <a:ext uri="{FF2B5EF4-FFF2-40B4-BE49-F238E27FC236}">
                <a16:creationId xmlns:a16="http://schemas.microsoft.com/office/drawing/2014/main" xmlns="" id="{BB232BDC-F5A6-491E-B8CE-63D488085388}"/>
              </a:ext>
            </a:extLst>
          </p:cNvPr>
          <p:cNvSpPr txBox="1"/>
          <p:nvPr/>
        </p:nvSpPr>
        <p:spPr>
          <a:xfrm>
            <a:off x="1524007" y="6858000"/>
            <a:ext cx="9143986" cy="230832"/>
          </a:xfrm>
          <a:prstGeom prst="rect">
            <a:avLst/>
          </a:prstGeom>
          <a:noFill/>
        </p:spPr>
        <p:txBody>
          <a:bodyPr wrap="square" rtlCol="0">
            <a:spAutoFit/>
          </a:bodyPr>
          <a:lstStyle/>
          <a:p>
            <a:r>
              <a:rPr lang="en-US" sz="900">
                <a:hlinkClick r:id="rId4" tooltip="http://www.franklinmatters.org/2016/04/upcoming-events-in-franklin-ma-area-fri.html"/>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145644201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E88500-3CF8-4097-8DEC-19D4A816CC27}"/>
              </a:ext>
            </a:extLst>
          </p:cNvPr>
          <p:cNvSpPr>
            <a:spLocks noGrp="1"/>
          </p:cNvSpPr>
          <p:nvPr>
            <p:ph type="title"/>
          </p:nvPr>
        </p:nvSpPr>
        <p:spPr/>
        <p:txBody>
          <a:bodyPr>
            <a:normAutofit fontScale="90000"/>
          </a:bodyPr>
          <a:lstStyle/>
          <a:p>
            <a:pPr algn="ctr"/>
            <a:r>
              <a:rPr lang="en-US" dirty="0">
                <a:solidFill>
                  <a:schemeClr val="tx1"/>
                </a:solidFill>
              </a:rPr>
              <a:t>We Want To Hear From You!</a:t>
            </a:r>
            <a:br>
              <a:rPr lang="en-US" dirty="0">
                <a:solidFill>
                  <a:schemeClr val="tx1"/>
                </a:solidFill>
              </a:rPr>
            </a:br>
            <a:r>
              <a:rPr lang="en-US" dirty="0">
                <a:solidFill>
                  <a:schemeClr val="tx1"/>
                </a:solidFill>
              </a:rPr>
              <a:t>(conference call </a:t>
            </a:r>
            <a:r>
              <a:rPr lang="en-US" dirty="0" smtClean="0">
                <a:solidFill>
                  <a:schemeClr val="tx1"/>
                </a:solidFill>
              </a:rPr>
              <a:t>#)</a:t>
            </a:r>
            <a:br>
              <a:rPr lang="en-US" dirty="0" smtClean="0">
                <a:solidFill>
                  <a:schemeClr val="tx1"/>
                </a:solidFill>
              </a:rPr>
            </a:br>
            <a:r>
              <a:rPr lang="en-US" dirty="0" smtClean="0"/>
              <a:t>339-209-5622</a:t>
            </a:r>
            <a:endParaRPr lang="en-US" dirty="0">
              <a:solidFill>
                <a:schemeClr val="tx1"/>
              </a:solidFill>
            </a:endParaRPr>
          </a:p>
        </p:txBody>
      </p:sp>
      <p:sp>
        <p:nvSpPr>
          <p:cNvPr id="16" name="Content Placeholder 15">
            <a:extLst>
              <a:ext uri="{FF2B5EF4-FFF2-40B4-BE49-F238E27FC236}">
                <a16:creationId xmlns:a16="http://schemas.microsoft.com/office/drawing/2014/main" xmlns="" id="{E88F70F9-BF03-458B-85E9-14F5321281D0}"/>
              </a:ext>
            </a:extLst>
          </p:cNvPr>
          <p:cNvSpPr>
            <a:spLocks noGrp="1"/>
          </p:cNvSpPr>
          <p:nvPr>
            <p:ph idx="1"/>
          </p:nvPr>
        </p:nvSpPr>
        <p:spPr>
          <a:xfrm>
            <a:off x="398834" y="4182890"/>
            <a:ext cx="7723761" cy="2655654"/>
          </a:xfrm>
        </p:spPr>
        <p:txBody>
          <a:bodyPr>
            <a:normAutofit fontScale="85000" lnSpcReduction="10000"/>
          </a:bodyPr>
          <a:lstStyle/>
          <a:p>
            <a:r>
              <a:rPr lang="en-US" dirty="0">
                <a:solidFill>
                  <a:schemeClr val="tx1"/>
                </a:solidFill>
              </a:rPr>
              <a:t>During this mandated time of social distancing, bible study will be via conference call only. </a:t>
            </a:r>
          </a:p>
          <a:p>
            <a:r>
              <a:rPr lang="en-US" dirty="0">
                <a:solidFill>
                  <a:schemeClr val="tx1"/>
                </a:solidFill>
              </a:rPr>
              <a:t>Because of the many listeners we are anticipating, we will not be able to answer many questions in ‘real time’.</a:t>
            </a:r>
          </a:p>
          <a:p>
            <a:r>
              <a:rPr lang="en-US" dirty="0"/>
              <a:t>Please submit your questions or comments via text or email &amp; they will be addressed in the last 1o minutes of each study session.</a:t>
            </a:r>
          </a:p>
          <a:p>
            <a:r>
              <a:rPr lang="en-US" dirty="0">
                <a:solidFill>
                  <a:schemeClr val="tx1"/>
                </a:solidFill>
              </a:rPr>
              <a:t>Please mark your questions as “Personal” if you do not wish to have it addressed in a public forum.</a:t>
            </a:r>
          </a:p>
          <a:p>
            <a:r>
              <a:rPr lang="en-US" dirty="0"/>
              <a:t>Each week, the lesson for the following week will be announced- so get your questions ready!</a:t>
            </a:r>
          </a:p>
          <a:p>
            <a:pPr marL="0" indent="0">
              <a:buNone/>
            </a:pPr>
            <a:endParaRPr lang="ru-RU" dirty="0">
              <a:solidFill>
                <a:schemeClr val="tx1"/>
              </a:solidFill>
            </a:endParaRPr>
          </a:p>
        </p:txBody>
      </p:sp>
      <p:sp>
        <p:nvSpPr>
          <p:cNvPr id="3" name="Text Placeholder 2">
            <a:extLst>
              <a:ext uri="{FF2B5EF4-FFF2-40B4-BE49-F238E27FC236}">
                <a16:creationId xmlns:a16="http://schemas.microsoft.com/office/drawing/2014/main" xmlns="" id="{735806EC-07DD-4D19-A72E-F988230A1EB2}"/>
              </a:ext>
            </a:extLst>
          </p:cNvPr>
          <p:cNvSpPr>
            <a:spLocks noGrp="1"/>
          </p:cNvSpPr>
          <p:nvPr>
            <p:ph type="body" sz="half" idx="2"/>
          </p:nvPr>
        </p:nvSpPr>
        <p:spPr>
          <a:xfrm>
            <a:off x="8458200" y="2336799"/>
            <a:ext cx="3161963" cy="4130675"/>
          </a:xfrm>
        </p:spPr>
        <p:txBody>
          <a:bodyPr>
            <a:normAutofit lnSpcReduction="10000"/>
          </a:bodyPr>
          <a:lstStyle/>
          <a:p>
            <a:r>
              <a:rPr lang="en-US" dirty="0"/>
              <a:t>Pastor Daniel Moore</a:t>
            </a:r>
          </a:p>
          <a:p>
            <a:r>
              <a:rPr lang="en-US" dirty="0"/>
              <a:t>810-471-2116</a:t>
            </a:r>
          </a:p>
          <a:p>
            <a:r>
              <a:rPr lang="en-US" dirty="0">
                <a:hlinkClick r:id="rId3"/>
              </a:rPr>
              <a:t>pastordanielmoore@gmail.com</a:t>
            </a:r>
            <a:endParaRPr lang="en-US" dirty="0"/>
          </a:p>
          <a:p>
            <a:endParaRPr lang="en-US" dirty="0"/>
          </a:p>
          <a:p>
            <a:r>
              <a:rPr lang="en-US" dirty="0"/>
              <a:t>Min. Mary Haney</a:t>
            </a:r>
          </a:p>
          <a:p>
            <a:r>
              <a:rPr lang="en-US" dirty="0"/>
              <a:t>864-276-9829</a:t>
            </a:r>
          </a:p>
          <a:p>
            <a:r>
              <a:rPr lang="en-US" dirty="0" smtClean="0"/>
              <a:t>mt_haney@yahoo.com</a:t>
            </a:r>
            <a:endParaRPr lang="en-US" dirty="0"/>
          </a:p>
          <a:p>
            <a:endParaRPr lang="en-US" dirty="0"/>
          </a:p>
          <a:p>
            <a:r>
              <a:rPr lang="en-US" dirty="0"/>
              <a:t>Min. Michelle McLaughlin</a:t>
            </a:r>
          </a:p>
          <a:p>
            <a:r>
              <a:rPr lang="en-US" dirty="0"/>
              <a:t>810-908-8331</a:t>
            </a:r>
          </a:p>
          <a:p>
            <a:r>
              <a:rPr lang="en-US" dirty="0"/>
              <a:t>mdharris77@comcast.net</a:t>
            </a:r>
          </a:p>
        </p:txBody>
      </p:sp>
      <p:pic>
        <p:nvPicPr>
          <p:cNvPr id="20" name="Picture Placeholder 19">
            <a:extLst>
              <a:ext uri="{FF2B5EF4-FFF2-40B4-BE49-F238E27FC236}">
                <a16:creationId xmlns:a16="http://schemas.microsoft.com/office/drawing/2014/main" xmlns="" id="{207ED264-415A-4EAC-861D-E08C035154A9}"/>
              </a:ext>
            </a:extLst>
          </p:cNvPr>
          <p:cNvPicPr>
            <a:picLocks noGrp="1" noChangeAspect="1"/>
          </p:cNvPicPr>
          <p:nvPr>
            <p:ph type="pic" sz="quarter" idx="4294967295"/>
          </p:nvPr>
        </p:nvPicPr>
        <p:blipFill>
          <a:blip r:embed="rId4">
            <a:extLst>
              <a:ext uri="{837473B0-CC2E-450A-ABE3-18F120FF3D39}">
                <a1611:picAttrSrcUrl xmlns:a1611="http://schemas.microsoft.com/office/drawing/2016/11/main" xmlns="" r:id="rId5"/>
              </a:ext>
            </a:extLst>
          </a:blip>
          <a:srcRect/>
          <a:stretch/>
        </p:blipFill>
        <p:spPr>
          <a:xfrm>
            <a:off x="-1666434" y="136186"/>
            <a:ext cx="11537541" cy="3929975"/>
          </a:xfrm>
        </p:spPr>
      </p:pic>
    </p:spTree>
    <p:extLst>
      <p:ext uri="{BB962C8B-B14F-4D97-AF65-F5344CB8AC3E}">
        <p14:creationId xmlns:p14="http://schemas.microsoft.com/office/powerpoint/2010/main" val="9858135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xmlns="" id="{201D9675-DFD6-4198-A186-4B82257CEE93}"/>
              </a:ext>
            </a:extLst>
          </p:cNvPr>
          <p:cNvPicPr>
            <a:picLocks noGrp="1" noChangeAspect="1"/>
          </p:cNvPicPr>
          <p:nvPr>
            <p:ph type="pic" idx="1"/>
          </p:nvPr>
        </p:nvPicPr>
        <p:blipFill>
          <a:blip r:embed="rId3">
            <a:extLst>
              <a:ext uri="{837473B0-CC2E-450A-ABE3-18F120FF3D39}">
                <a1611:picAttrSrcUrl xmlns:a1611="http://schemas.microsoft.com/office/drawing/2016/11/main" xmlns="" r:id="rId4"/>
              </a:ext>
            </a:extLst>
          </a:blip>
          <a:srcRect/>
          <a:stretch/>
        </p:blipFill>
        <p:spPr>
          <a:xfrm>
            <a:off x="0" y="0"/>
            <a:ext cx="8219873" cy="6858000"/>
          </a:xfrm>
        </p:spPr>
      </p:pic>
      <p:sp>
        <p:nvSpPr>
          <p:cNvPr id="3" name="Title 2">
            <a:extLst>
              <a:ext uri="{FF2B5EF4-FFF2-40B4-BE49-F238E27FC236}">
                <a16:creationId xmlns:a16="http://schemas.microsoft.com/office/drawing/2014/main" xmlns="" id="{E5AD4937-CA34-4C89-9BAF-9E011BE5736D}"/>
              </a:ext>
            </a:extLst>
          </p:cNvPr>
          <p:cNvSpPr>
            <a:spLocks noGrp="1"/>
          </p:cNvSpPr>
          <p:nvPr>
            <p:ph type="title"/>
          </p:nvPr>
        </p:nvSpPr>
        <p:spPr>
          <a:xfrm>
            <a:off x="8428610" y="1731523"/>
            <a:ext cx="3322401" cy="2723744"/>
          </a:xfrm>
        </p:spPr>
        <p:txBody>
          <a:bodyPr/>
          <a:lstStyle/>
          <a:p>
            <a:pPr algn="ctr"/>
            <a:r>
              <a:rPr lang="en-US" sz="8800" i="1" dirty="0">
                <a:solidFill>
                  <a:schemeClr val="accent2">
                    <a:lumMod val="60000"/>
                    <a:lumOff val="40000"/>
                  </a:schemeClr>
                </a:solidFill>
              </a:rPr>
              <a:t>Thank You!</a:t>
            </a:r>
          </a:p>
        </p:txBody>
      </p:sp>
      <p:sp>
        <p:nvSpPr>
          <p:cNvPr id="2" name="TextBox 1">
            <a:extLst>
              <a:ext uri="{FF2B5EF4-FFF2-40B4-BE49-F238E27FC236}">
                <a16:creationId xmlns:a16="http://schemas.microsoft.com/office/drawing/2014/main" xmlns="" id="{0D76ED32-035D-48BF-9A9E-75FE2EEAABC9}"/>
              </a:ext>
            </a:extLst>
          </p:cNvPr>
          <p:cNvSpPr txBox="1"/>
          <p:nvPr/>
        </p:nvSpPr>
        <p:spPr>
          <a:xfrm>
            <a:off x="-476648" y="6940683"/>
            <a:ext cx="9143986" cy="230832"/>
          </a:xfrm>
          <a:prstGeom prst="rect">
            <a:avLst/>
          </a:prstGeom>
          <a:noFill/>
        </p:spPr>
        <p:txBody>
          <a:bodyPr wrap="square" rtlCol="0">
            <a:spAutoFit/>
          </a:bodyPr>
          <a:lstStyle/>
          <a:p>
            <a:r>
              <a:rPr lang="en-US" sz="900">
                <a:hlinkClick r:id="rId4" tooltip="http://epitemnein-epitomic.blogspot.com/2014/06/when-world-and-its-temptations-wither.html"/>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110338050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oup of people work">
            <a:extLst>
              <a:ext uri="{FF2B5EF4-FFF2-40B4-BE49-F238E27FC236}">
                <a16:creationId xmlns:a16="http://schemas.microsoft.com/office/drawing/2014/main" xmlns="" id="{FDC0A5F4-FE96-4D3A-A9D6-A76F32BA6429}"/>
              </a:ext>
            </a:extLst>
          </p:cNvPr>
          <p:cNvPicPr>
            <a:picLocks noGrp="1"/>
          </p:cNvPicPr>
          <p:nvPr>
            <p:ph sz="half" idx="1"/>
          </p:nvPr>
        </p:nvPicPr>
        <p:blipFill>
          <a:blip r:embed="rId3">
            <a:duotone>
              <a:prstClr val="black"/>
              <a:schemeClr val="accent1">
                <a:tint val="45000"/>
                <a:satMod val="400000"/>
              </a:schemeClr>
            </a:duotone>
            <a:alphaModFix amt="10000"/>
            <a:extLst>
              <a:ext uri="{28A0092B-C50C-407E-A947-70E740481C1C}">
                <a14:useLocalDpi xmlns:a14="http://schemas.microsoft.com/office/drawing/2010/main" val="0"/>
              </a:ext>
            </a:extLst>
          </a:blip>
          <a:srcRect/>
          <a:stretch/>
        </p:blipFill>
        <p:spPr>
          <a:xfrm>
            <a:off x="233400" y="248598"/>
            <a:ext cx="11725200" cy="6362659"/>
          </a:xfrm>
          <a:prstGeom prst="rect">
            <a:avLst/>
          </a:prstGeom>
        </p:spPr>
      </p:pic>
      <p:sp>
        <p:nvSpPr>
          <p:cNvPr id="2" name="Title 1">
            <a:extLst>
              <a:ext uri="{FF2B5EF4-FFF2-40B4-BE49-F238E27FC236}">
                <a16:creationId xmlns:a16="http://schemas.microsoft.com/office/drawing/2014/main" xmlns="" id="{D49C97B1-F677-4C82-9865-227A9B7D2400}"/>
              </a:ext>
            </a:extLst>
          </p:cNvPr>
          <p:cNvSpPr>
            <a:spLocks noGrp="1"/>
          </p:cNvSpPr>
          <p:nvPr>
            <p:ph type="title"/>
          </p:nvPr>
        </p:nvSpPr>
        <p:spPr>
          <a:xfrm>
            <a:off x="1066800" y="448812"/>
            <a:ext cx="10058400" cy="1571200"/>
          </a:xfrm>
        </p:spPr>
        <p:txBody>
          <a:bodyPr vert="horz" lIns="91440" tIns="45720" rIns="91440" bIns="45720" rtlCol="0" anchor="ctr">
            <a:normAutofit/>
          </a:bodyPr>
          <a:lstStyle/>
          <a:p>
            <a:pPr algn="ctr"/>
            <a:r>
              <a:rPr lang="en-US" sz="2200" dirty="0">
                <a:solidFill>
                  <a:schemeClr val="bg2">
                    <a:lumMod val="50000"/>
                  </a:schemeClr>
                </a:solidFill>
              </a:rPr>
              <a:t>AN INTERACTIVE STUDY OF THE WORD OF GOD PURPOSED TO GUIDE THE BELIEVER TO SEEK, UNDERSTAND AND OBTAIN ZOE LIFE.</a:t>
            </a:r>
            <a:br>
              <a:rPr lang="en-US" sz="2200" dirty="0">
                <a:solidFill>
                  <a:schemeClr val="bg2">
                    <a:lumMod val="50000"/>
                  </a:schemeClr>
                </a:solidFill>
              </a:rPr>
            </a:br>
            <a:r>
              <a:rPr lang="en-US" sz="1200" dirty="0">
                <a:solidFill>
                  <a:schemeClr val="bg2">
                    <a:lumMod val="50000"/>
                  </a:schemeClr>
                </a:solidFill>
              </a:rPr>
              <a:t/>
            </a:r>
            <a:br>
              <a:rPr lang="en-US" sz="1200" dirty="0">
                <a:solidFill>
                  <a:schemeClr val="bg2">
                    <a:lumMod val="50000"/>
                  </a:schemeClr>
                </a:solidFill>
              </a:rPr>
            </a:br>
            <a:r>
              <a:rPr lang="en-US" sz="1200" dirty="0">
                <a:solidFill>
                  <a:schemeClr val="bg2">
                    <a:lumMod val="50000"/>
                  </a:schemeClr>
                </a:solidFill>
              </a:rPr>
              <a:t>JOHN 10:10 </a:t>
            </a:r>
            <a:r>
              <a:rPr lang="en-US" sz="1200" i="1" dirty="0">
                <a:solidFill>
                  <a:schemeClr val="bg2">
                    <a:lumMod val="50000"/>
                  </a:schemeClr>
                </a:solidFill>
              </a:rPr>
              <a:t>THE THIEF COMETH NOT, BUT FOR TO STEAL, AND TO KILL, AND TO DESTROY; </a:t>
            </a:r>
            <a:r>
              <a:rPr lang="en-US" sz="1200" b="1" i="1" dirty="0">
                <a:solidFill>
                  <a:schemeClr val="bg2">
                    <a:lumMod val="50000"/>
                  </a:schemeClr>
                </a:solidFill>
              </a:rPr>
              <a:t>I AM COME THAT THEY MIGHT HAVE LIFE, AND THAT THEY MIGHT HAVE IT MORE ABUNDANTLY.</a:t>
            </a:r>
            <a:br>
              <a:rPr lang="en-US" sz="1200" b="1" i="1" dirty="0">
                <a:solidFill>
                  <a:schemeClr val="bg2">
                    <a:lumMod val="50000"/>
                  </a:schemeClr>
                </a:solidFill>
              </a:rPr>
            </a:br>
            <a:r>
              <a:rPr lang="en-US" sz="1200" dirty="0">
                <a:solidFill>
                  <a:schemeClr val="bg2">
                    <a:lumMod val="50000"/>
                  </a:schemeClr>
                </a:solidFill>
              </a:rPr>
              <a:t>GALATIANS 2:20 </a:t>
            </a:r>
            <a:r>
              <a:rPr lang="en-US" sz="1200" i="1" dirty="0">
                <a:solidFill>
                  <a:schemeClr val="bg2">
                    <a:lumMod val="50000"/>
                  </a:schemeClr>
                </a:solidFill>
              </a:rPr>
              <a:t>I AM CRUCIFIED WITH CHRIST: NEVERTHELESS I LIVE; YET NOT I, BUT CHRIST LIVETH IN ME: </a:t>
            </a:r>
            <a:r>
              <a:rPr lang="en-US" sz="1200" b="1" i="1" dirty="0">
                <a:solidFill>
                  <a:schemeClr val="bg2">
                    <a:lumMod val="50000"/>
                  </a:schemeClr>
                </a:solidFill>
              </a:rPr>
              <a:t>AND THE LIFE WHICH I NOW LIVE IN THE FLESH I LIVE BY THE FAITH OF THE SON OF GOD, WHO LOVED ME, AND GAVE HIMSELF FOR ME.</a:t>
            </a:r>
            <a:endParaRPr lang="en-US" sz="1200" i="1" dirty="0">
              <a:solidFill>
                <a:schemeClr val="bg2">
                  <a:lumMod val="50000"/>
                </a:schemeClr>
              </a:solidFill>
            </a:endParaRPr>
          </a:p>
        </p:txBody>
      </p:sp>
      <p:graphicFrame>
        <p:nvGraphicFramePr>
          <p:cNvPr id="5" name="Content Placeholder 2" descr="SmartArt object">
            <a:extLst>
              <a:ext uri="{FF2B5EF4-FFF2-40B4-BE49-F238E27FC236}">
                <a16:creationId xmlns:a16="http://schemas.microsoft.com/office/drawing/2014/main" xmlns="" id="{A1342CC9-B5BC-4EE6-A03F-6501ED7CC4CC}"/>
              </a:ext>
            </a:extLst>
          </p:cNvPr>
          <p:cNvGraphicFramePr>
            <a:graphicFrameLocks/>
          </p:cNvGraphicFramePr>
          <p:nvPr>
            <p:extLst>
              <p:ext uri="{D42A27DB-BD31-4B8C-83A1-F6EECF244321}">
                <p14:modId xmlns:p14="http://schemas.microsoft.com/office/powerpoint/2010/main" val="359566661"/>
              </p:ext>
            </p:extLst>
          </p:nvPr>
        </p:nvGraphicFramePr>
        <p:xfrm>
          <a:off x="687456" y="2222081"/>
          <a:ext cx="10817088" cy="41871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7300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9C97B1-F677-4C82-9865-227A9B7D2400}"/>
              </a:ext>
            </a:extLst>
          </p:cNvPr>
          <p:cNvSpPr>
            <a:spLocks noGrp="1"/>
          </p:cNvSpPr>
          <p:nvPr>
            <p:ph type="title"/>
          </p:nvPr>
        </p:nvSpPr>
        <p:spPr>
          <a:xfrm>
            <a:off x="1065143" y="390925"/>
            <a:ext cx="10058400" cy="1371600"/>
          </a:xfrm>
        </p:spPr>
        <p:txBody>
          <a:bodyPr vert="horz" lIns="91440" tIns="45720" rIns="91440" bIns="45720" rtlCol="0" anchor="ctr">
            <a:normAutofit/>
          </a:bodyPr>
          <a:lstStyle/>
          <a:p>
            <a:pPr algn="ctr"/>
            <a:r>
              <a:rPr lang="en-US" dirty="0">
                <a:solidFill>
                  <a:schemeClr val="bg2">
                    <a:lumMod val="50000"/>
                  </a:schemeClr>
                </a:solidFill>
              </a:rPr>
              <a:t>PURPOSE</a:t>
            </a:r>
          </a:p>
        </p:txBody>
      </p:sp>
      <p:graphicFrame>
        <p:nvGraphicFramePr>
          <p:cNvPr id="5" name="Content Placeholder 2" descr="SmartArt object">
            <a:extLst>
              <a:ext uri="{FF2B5EF4-FFF2-40B4-BE49-F238E27FC236}">
                <a16:creationId xmlns:a16="http://schemas.microsoft.com/office/drawing/2014/main" xmlns="" id="{A1342CC9-B5BC-4EE6-A03F-6501ED7CC4CC}"/>
              </a:ext>
            </a:extLst>
          </p:cNvPr>
          <p:cNvGraphicFramePr>
            <a:graphicFrameLocks/>
          </p:cNvGraphicFramePr>
          <p:nvPr>
            <p:extLst>
              <p:ext uri="{D42A27DB-BD31-4B8C-83A1-F6EECF244321}">
                <p14:modId xmlns:p14="http://schemas.microsoft.com/office/powerpoint/2010/main" val="4105805989"/>
              </p:ext>
            </p:extLst>
          </p:nvPr>
        </p:nvGraphicFramePr>
        <p:xfrm>
          <a:off x="685799" y="1564875"/>
          <a:ext cx="10817088" cy="4902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6339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xmlns="" id="{1E94681D-2A4C-4A8D-B9B5-31D440D032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xmlns="" id="{FB65ABA3-820C-4D75-9437-9EFA1ADFE1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30" name="Rectangle 29">
            <a:extLst>
              <a:ext uri="{FF2B5EF4-FFF2-40B4-BE49-F238E27FC236}">
                <a16:creationId xmlns:a16="http://schemas.microsoft.com/office/drawing/2014/main" xmlns="" id="{036BF2FB-90D8-48DB-BD34-D040CDCFF2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32" name="Rectangle 31">
            <a:extLst>
              <a:ext uri="{FF2B5EF4-FFF2-40B4-BE49-F238E27FC236}">
                <a16:creationId xmlns:a16="http://schemas.microsoft.com/office/drawing/2014/main" xmlns=""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a:extLst>
              <a:ext uri="{FF2B5EF4-FFF2-40B4-BE49-F238E27FC236}">
                <a16:creationId xmlns:a16="http://schemas.microsoft.com/office/drawing/2014/main" xmlns="" id="{1054C6CA-D723-4A6A-9734-5910A1729B5C}"/>
              </a:ext>
            </a:extLst>
          </p:cNvPr>
          <p:cNvPicPr>
            <a:picLocks noGrp="1" noChangeAspect="1"/>
          </p:cNvPicPr>
          <p:nvPr>
            <p:ph type="pic" idx="1"/>
          </p:nvPr>
        </p:nvPicPr>
        <p:blipFill>
          <a:blip r:embed="rId3">
            <a:extLst>
              <a:ext uri="{837473B0-CC2E-450A-ABE3-18F120FF3D39}">
                <a1611:picAttrSrcUrl xmlns:a1611="http://schemas.microsoft.com/office/drawing/2016/11/main" xmlns="" r:id="rId4"/>
              </a:ext>
            </a:extLst>
          </a:blip>
          <a:srcRect/>
          <a:stretch/>
        </p:blipFill>
        <p:spPr>
          <a:xfrm>
            <a:off x="-1866" y="0"/>
            <a:ext cx="12177650" cy="7059337"/>
          </a:xfrm>
          <a:prstGeom prst="rect">
            <a:avLst/>
          </a:prstGeom>
        </p:spPr>
      </p:pic>
      <p:sp>
        <p:nvSpPr>
          <p:cNvPr id="34" name="Rectangle 33">
            <a:extLst>
              <a:ext uri="{FF2B5EF4-FFF2-40B4-BE49-F238E27FC236}">
                <a16:creationId xmlns:a16="http://schemas.microsoft.com/office/drawing/2014/main" xmlns=""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xmlns=""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xmlns="" id="{A7F5067F-B05A-4CB4-8FEF-12162F4FD7F8}"/>
              </a:ext>
            </a:extLst>
          </p:cNvPr>
          <p:cNvSpPr>
            <a:spLocks noGrp="1"/>
          </p:cNvSpPr>
          <p:nvPr>
            <p:ph type="title"/>
          </p:nvPr>
        </p:nvSpPr>
        <p:spPr>
          <a:xfrm>
            <a:off x="774043" y="427534"/>
            <a:ext cx="4602152" cy="2201194"/>
          </a:xfrm>
        </p:spPr>
        <p:txBody>
          <a:bodyPr vert="horz" lIns="91440" tIns="45720" rIns="91440" bIns="45720" rtlCol="0" anchor="ctr">
            <a:normAutofit/>
          </a:bodyPr>
          <a:lstStyle/>
          <a:p>
            <a:pPr algn="ctr">
              <a:lnSpc>
                <a:spcPct val="90000"/>
              </a:lnSpc>
            </a:pPr>
            <a:r>
              <a:rPr lang="en-US" sz="4800" dirty="0">
                <a:solidFill>
                  <a:schemeClr val="bg2">
                    <a:lumMod val="50000"/>
                  </a:schemeClr>
                </a:solidFill>
              </a:rPr>
              <a:t>First Lesson</a:t>
            </a:r>
            <a:br>
              <a:rPr lang="en-US" sz="4800" dirty="0">
                <a:solidFill>
                  <a:schemeClr val="bg2">
                    <a:lumMod val="50000"/>
                  </a:schemeClr>
                </a:solidFill>
              </a:rPr>
            </a:br>
            <a:r>
              <a:rPr lang="en-US" sz="1800" dirty="0">
                <a:solidFill>
                  <a:schemeClr val="bg2">
                    <a:lumMod val="50000"/>
                  </a:schemeClr>
                </a:solidFill>
              </a:rPr>
              <a:t>Jeremiah 37:17 KJV</a:t>
            </a:r>
            <a:br>
              <a:rPr lang="en-US" sz="1800" dirty="0">
                <a:solidFill>
                  <a:schemeClr val="bg2">
                    <a:lumMod val="50000"/>
                  </a:schemeClr>
                </a:solidFill>
              </a:rPr>
            </a:br>
            <a:r>
              <a:rPr lang="en-US" sz="1800" i="1" dirty="0">
                <a:solidFill>
                  <a:schemeClr val="bg2">
                    <a:lumMod val="50000"/>
                  </a:schemeClr>
                </a:solidFill>
              </a:rPr>
              <a:t>“Is there any word from the Lord?” And Jeremiah said,</a:t>
            </a:r>
            <a:br>
              <a:rPr lang="en-US" sz="1800" i="1" dirty="0">
                <a:solidFill>
                  <a:schemeClr val="bg2">
                    <a:lumMod val="50000"/>
                  </a:schemeClr>
                </a:solidFill>
              </a:rPr>
            </a:br>
            <a:r>
              <a:rPr lang="en-US" sz="1800" b="1" i="1" dirty="0">
                <a:solidFill>
                  <a:schemeClr val="bg2">
                    <a:lumMod val="50000"/>
                  </a:schemeClr>
                </a:solidFill>
              </a:rPr>
              <a:t>“There is.”</a:t>
            </a:r>
            <a:endParaRPr lang="en-US" sz="1800" b="1" dirty="0">
              <a:solidFill>
                <a:schemeClr val="bg2">
                  <a:lumMod val="50000"/>
                </a:schemeClr>
              </a:solidFill>
            </a:endParaRPr>
          </a:p>
        </p:txBody>
      </p:sp>
      <p:sp>
        <p:nvSpPr>
          <p:cNvPr id="4" name="Text Placeholder 3">
            <a:extLst>
              <a:ext uri="{FF2B5EF4-FFF2-40B4-BE49-F238E27FC236}">
                <a16:creationId xmlns:a16="http://schemas.microsoft.com/office/drawing/2014/main" xmlns="" id="{29AD4A91-7AB8-40C3-9C11-950FF5FC7DFC}"/>
              </a:ext>
            </a:extLst>
          </p:cNvPr>
          <p:cNvSpPr>
            <a:spLocks noGrp="1"/>
          </p:cNvSpPr>
          <p:nvPr>
            <p:ph type="body" sz="half" idx="2"/>
          </p:nvPr>
        </p:nvSpPr>
        <p:spPr>
          <a:xfrm>
            <a:off x="774043" y="2765888"/>
            <a:ext cx="4602152" cy="3253097"/>
          </a:xfrm>
        </p:spPr>
        <p:txBody>
          <a:bodyPr vert="horz" lIns="91440" tIns="45720" rIns="91440" bIns="45720" rtlCol="0">
            <a:normAutofit/>
          </a:bodyPr>
          <a:lstStyle/>
          <a:p>
            <a:pPr>
              <a:lnSpc>
                <a:spcPct val="100000"/>
              </a:lnSpc>
            </a:pPr>
            <a:r>
              <a:rPr lang="en-US" sz="2400" b="1" dirty="0">
                <a:solidFill>
                  <a:schemeClr val="bg2">
                    <a:lumMod val="50000"/>
                  </a:schemeClr>
                </a:solidFill>
              </a:rPr>
              <a:t>We will cover these lessons:</a:t>
            </a:r>
          </a:p>
          <a:p>
            <a:pPr marL="216000" indent="-216000">
              <a:lnSpc>
                <a:spcPct val="100000"/>
              </a:lnSpc>
              <a:buClr>
                <a:schemeClr val="accent1"/>
              </a:buClr>
              <a:buFont typeface="Arial" panose="020B0604020202020204" pitchFamily="34" charset="0"/>
              <a:buChar char="•"/>
            </a:pPr>
            <a:r>
              <a:rPr lang="en-US" sz="2400" dirty="0">
                <a:solidFill>
                  <a:schemeClr val="bg2">
                    <a:lumMod val="50000"/>
                  </a:schemeClr>
                </a:solidFill>
              </a:rPr>
              <a:t>Approaching God</a:t>
            </a:r>
          </a:p>
          <a:p>
            <a:pPr marL="216000" indent="-216000">
              <a:lnSpc>
                <a:spcPct val="100000"/>
              </a:lnSpc>
              <a:buClr>
                <a:schemeClr val="accent1"/>
              </a:buClr>
              <a:buFont typeface="Arial" panose="020B0604020202020204" pitchFamily="34" charset="0"/>
              <a:buChar char="•"/>
            </a:pPr>
            <a:r>
              <a:rPr lang="en-US" sz="2400" dirty="0">
                <a:solidFill>
                  <a:schemeClr val="bg2">
                    <a:lumMod val="50000"/>
                  </a:schemeClr>
                </a:solidFill>
              </a:rPr>
              <a:t>Hearing God</a:t>
            </a:r>
          </a:p>
          <a:p>
            <a:pPr marL="216000" indent="-216000">
              <a:lnSpc>
                <a:spcPct val="100000"/>
              </a:lnSpc>
              <a:buClr>
                <a:schemeClr val="accent1"/>
              </a:buClr>
              <a:buFont typeface="Arial" panose="020B0604020202020204" pitchFamily="34" charset="0"/>
              <a:buChar char="•"/>
            </a:pPr>
            <a:r>
              <a:rPr lang="en-US" sz="2400" dirty="0">
                <a:solidFill>
                  <a:schemeClr val="bg2">
                    <a:lumMod val="50000"/>
                  </a:schemeClr>
                </a:solidFill>
              </a:rPr>
              <a:t>Understanding God</a:t>
            </a:r>
          </a:p>
        </p:txBody>
      </p:sp>
      <p:sp>
        <p:nvSpPr>
          <p:cNvPr id="7" name="TextBox 6">
            <a:extLst>
              <a:ext uri="{FF2B5EF4-FFF2-40B4-BE49-F238E27FC236}">
                <a16:creationId xmlns:a16="http://schemas.microsoft.com/office/drawing/2014/main" xmlns="" id="{B2218D08-DDB2-4CF8-ABCE-365B0FFAEBC0}"/>
              </a:ext>
            </a:extLst>
          </p:cNvPr>
          <p:cNvSpPr txBox="1"/>
          <p:nvPr/>
        </p:nvSpPr>
        <p:spPr>
          <a:xfrm>
            <a:off x="2221994" y="7009002"/>
            <a:ext cx="9143998" cy="230832"/>
          </a:xfrm>
          <a:prstGeom prst="rect">
            <a:avLst/>
          </a:prstGeom>
          <a:noFill/>
        </p:spPr>
        <p:txBody>
          <a:bodyPr wrap="square" rtlCol="0">
            <a:spAutoFit/>
          </a:bodyPr>
          <a:lstStyle/>
          <a:p>
            <a:r>
              <a:rPr lang="en-US" sz="900">
                <a:hlinkClick r:id="rId4" tooltip="http://epitemnein-epitomic.blogspot.com/2014/06/when-world-and-its-temptations-wither.html"/>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1386799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xmlns="" id="{CCB0035C-155F-4A5B-87BE-89762733C8E1}"/>
              </a:ext>
            </a:extLst>
          </p:cNvPr>
          <p:cNvPicPr>
            <a:picLocks noGrp="1"/>
          </p:cNvPicPr>
          <p:nvPr>
            <p:ph type="pic" idx="1"/>
          </p:nvPr>
        </p:nvPicPr>
        <p:blipFill>
          <a:blip r:embed="rId3">
            <a:extLst>
              <a:ext uri="{837473B0-CC2E-450A-ABE3-18F120FF3D39}">
                <a1611:picAttrSrcUrl xmlns:a1611="http://schemas.microsoft.com/office/drawing/2016/11/main" xmlns="" r:id="rId4"/>
              </a:ext>
            </a:extLst>
          </a:blip>
          <a:srcRect/>
          <a:stretch/>
        </p:blipFill>
        <p:spPr>
          <a:xfrm>
            <a:off x="228599" y="878281"/>
            <a:ext cx="7696201" cy="5130800"/>
          </a:xfrm>
        </p:spPr>
      </p:pic>
      <p:sp>
        <p:nvSpPr>
          <p:cNvPr id="3" name="Title 2">
            <a:extLst>
              <a:ext uri="{FF2B5EF4-FFF2-40B4-BE49-F238E27FC236}">
                <a16:creationId xmlns:a16="http://schemas.microsoft.com/office/drawing/2014/main" xmlns="" id="{6002F139-264F-4B41-B39A-9E8B2901E164}"/>
              </a:ext>
            </a:extLst>
          </p:cNvPr>
          <p:cNvSpPr>
            <a:spLocks noGrp="1"/>
          </p:cNvSpPr>
          <p:nvPr>
            <p:ph type="title"/>
          </p:nvPr>
        </p:nvSpPr>
        <p:spPr>
          <a:xfrm>
            <a:off x="8346298" y="740663"/>
            <a:ext cx="3275726" cy="1645920"/>
          </a:xfrm>
        </p:spPr>
        <p:txBody>
          <a:bodyPr/>
          <a:lstStyle/>
          <a:p>
            <a:pPr algn="ctr"/>
            <a:r>
              <a:rPr lang="en-US" sz="4000" dirty="0">
                <a:solidFill>
                  <a:schemeClr val="bg2">
                    <a:lumMod val="50000"/>
                  </a:schemeClr>
                </a:solidFill>
              </a:rPr>
              <a:t>Approaching</a:t>
            </a:r>
            <a:br>
              <a:rPr lang="en-US" sz="4000" dirty="0">
                <a:solidFill>
                  <a:schemeClr val="bg2">
                    <a:lumMod val="50000"/>
                  </a:schemeClr>
                </a:solidFill>
              </a:rPr>
            </a:br>
            <a:r>
              <a:rPr lang="en-US" sz="4000" dirty="0">
                <a:solidFill>
                  <a:schemeClr val="bg2">
                    <a:lumMod val="50000"/>
                  </a:schemeClr>
                </a:solidFill>
              </a:rPr>
              <a:t>God </a:t>
            </a:r>
            <a:r>
              <a:rPr lang="en-US" sz="4000" dirty="0" smtClean="0">
                <a:solidFill>
                  <a:schemeClr val="bg2">
                    <a:lumMod val="50000"/>
                  </a:schemeClr>
                </a:solidFill>
              </a:rPr>
              <a:t/>
            </a:r>
            <a:br>
              <a:rPr lang="en-US" sz="4000" dirty="0" smtClean="0">
                <a:solidFill>
                  <a:schemeClr val="bg2">
                    <a:lumMod val="50000"/>
                  </a:schemeClr>
                </a:solidFill>
              </a:rPr>
            </a:br>
            <a:endParaRPr lang="ru-RU" sz="4000" dirty="0">
              <a:solidFill>
                <a:schemeClr val="bg2">
                  <a:lumMod val="50000"/>
                </a:schemeClr>
              </a:solidFill>
            </a:endParaRPr>
          </a:p>
        </p:txBody>
      </p:sp>
      <p:sp>
        <p:nvSpPr>
          <p:cNvPr id="4" name="Text Placeholder 3">
            <a:extLst>
              <a:ext uri="{FF2B5EF4-FFF2-40B4-BE49-F238E27FC236}">
                <a16:creationId xmlns:a16="http://schemas.microsoft.com/office/drawing/2014/main" xmlns="" id="{5ECC3DCE-4CD8-4370-8B3F-47DEAB635ED9}"/>
              </a:ext>
            </a:extLst>
          </p:cNvPr>
          <p:cNvSpPr>
            <a:spLocks noGrp="1"/>
          </p:cNvSpPr>
          <p:nvPr>
            <p:ph type="body" sz="half" idx="2"/>
          </p:nvPr>
        </p:nvSpPr>
        <p:spPr>
          <a:xfrm>
            <a:off x="8477250" y="1992445"/>
            <a:ext cx="3144774" cy="3759383"/>
          </a:xfrm>
        </p:spPr>
        <p:txBody>
          <a:bodyPr>
            <a:normAutofit/>
          </a:bodyPr>
          <a:lstStyle/>
          <a:p>
            <a:pPr marL="216000" indent="-216000">
              <a:lnSpc>
                <a:spcPct val="100000"/>
              </a:lnSpc>
              <a:spcBef>
                <a:spcPts val="900"/>
              </a:spcBef>
              <a:buClr>
                <a:schemeClr val="accent1"/>
              </a:buClr>
              <a:buFont typeface="Arial" panose="020B0604020202020204" pitchFamily="34" charset="0"/>
              <a:buChar char="•"/>
            </a:pPr>
            <a:r>
              <a:rPr lang="en-US" sz="2800" dirty="0">
                <a:solidFill>
                  <a:schemeClr val="bg2">
                    <a:lumMod val="50000"/>
                  </a:schemeClr>
                </a:solidFill>
              </a:rPr>
              <a:t>SURRENDER</a:t>
            </a:r>
          </a:p>
          <a:p>
            <a:pPr marL="216000" indent="-216000">
              <a:lnSpc>
                <a:spcPct val="100000"/>
              </a:lnSpc>
              <a:spcBef>
                <a:spcPts val="900"/>
              </a:spcBef>
              <a:buClr>
                <a:schemeClr val="accent1"/>
              </a:buClr>
              <a:buFont typeface="Arial" panose="020B0604020202020204" pitchFamily="34" charset="0"/>
              <a:buChar char="•"/>
            </a:pPr>
            <a:r>
              <a:rPr lang="en-US" sz="2800" dirty="0">
                <a:solidFill>
                  <a:schemeClr val="bg2">
                    <a:lumMod val="50000"/>
                  </a:schemeClr>
                </a:solidFill>
              </a:rPr>
              <a:t>CONFESSION</a:t>
            </a:r>
          </a:p>
          <a:p>
            <a:pPr marL="216000" indent="-216000">
              <a:lnSpc>
                <a:spcPct val="100000"/>
              </a:lnSpc>
              <a:spcBef>
                <a:spcPts val="900"/>
              </a:spcBef>
              <a:buClr>
                <a:schemeClr val="accent1"/>
              </a:buClr>
              <a:buFont typeface="Arial" panose="020B0604020202020204" pitchFamily="34" charset="0"/>
              <a:buChar char="•"/>
            </a:pPr>
            <a:r>
              <a:rPr lang="en-US" sz="2800" dirty="0">
                <a:solidFill>
                  <a:schemeClr val="bg2">
                    <a:lumMod val="50000"/>
                  </a:schemeClr>
                </a:solidFill>
              </a:rPr>
              <a:t>RENOUNCE</a:t>
            </a:r>
          </a:p>
          <a:p>
            <a:pPr marL="216000" indent="-216000">
              <a:lnSpc>
                <a:spcPct val="100000"/>
              </a:lnSpc>
              <a:spcBef>
                <a:spcPts val="900"/>
              </a:spcBef>
              <a:buClr>
                <a:schemeClr val="accent1"/>
              </a:buClr>
              <a:buFont typeface="Arial" panose="020B0604020202020204" pitchFamily="34" charset="0"/>
              <a:buChar char="•"/>
            </a:pPr>
            <a:r>
              <a:rPr lang="en-US" sz="2800" dirty="0">
                <a:solidFill>
                  <a:schemeClr val="bg2">
                    <a:lumMod val="50000"/>
                  </a:schemeClr>
                </a:solidFill>
              </a:rPr>
              <a:t>COMMUNE</a:t>
            </a:r>
          </a:p>
          <a:p>
            <a:pPr marL="216000" indent="-216000">
              <a:lnSpc>
                <a:spcPct val="100000"/>
              </a:lnSpc>
              <a:spcBef>
                <a:spcPts val="900"/>
              </a:spcBef>
              <a:buClr>
                <a:schemeClr val="accent1"/>
              </a:buClr>
              <a:buFont typeface="Arial" panose="020B0604020202020204" pitchFamily="34" charset="0"/>
              <a:buChar char="•"/>
            </a:pPr>
            <a:r>
              <a:rPr lang="en-US" sz="2800" dirty="0">
                <a:solidFill>
                  <a:schemeClr val="bg2">
                    <a:lumMod val="50000"/>
                  </a:schemeClr>
                </a:solidFill>
              </a:rPr>
              <a:t>STUDY</a:t>
            </a:r>
          </a:p>
          <a:p>
            <a:pPr marL="216000" indent="-216000">
              <a:lnSpc>
                <a:spcPct val="100000"/>
              </a:lnSpc>
              <a:spcBef>
                <a:spcPts val="900"/>
              </a:spcBef>
              <a:buClr>
                <a:schemeClr val="accent1"/>
              </a:buClr>
              <a:buFont typeface="Arial" panose="020B0604020202020204" pitchFamily="34" charset="0"/>
              <a:buChar char="•"/>
            </a:pPr>
            <a:r>
              <a:rPr lang="en-US" sz="2800" dirty="0">
                <a:solidFill>
                  <a:schemeClr val="bg2">
                    <a:lumMod val="50000"/>
                  </a:schemeClr>
                </a:solidFill>
              </a:rPr>
              <a:t>DECLARE</a:t>
            </a:r>
          </a:p>
        </p:txBody>
      </p:sp>
      <p:sp>
        <p:nvSpPr>
          <p:cNvPr id="2" name="TextBox 1">
            <a:extLst>
              <a:ext uri="{FF2B5EF4-FFF2-40B4-BE49-F238E27FC236}">
                <a16:creationId xmlns:a16="http://schemas.microsoft.com/office/drawing/2014/main" xmlns="" id="{B830584F-A73E-4285-9B4F-5D8499DCD629}"/>
              </a:ext>
            </a:extLst>
          </p:cNvPr>
          <p:cNvSpPr txBox="1"/>
          <p:nvPr/>
        </p:nvSpPr>
        <p:spPr>
          <a:xfrm>
            <a:off x="228599" y="6009081"/>
            <a:ext cx="7696201" cy="230832"/>
          </a:xfrm>
          <a:prstGeom prst="rect">
            <a:avLst/>
          </a:prstGeom>
          <a:noFill/>
        </p:spPr>
        <p:txBody>
          <a:bodyPr wrap="square" rtlCol="0">
            <a:spAutoFit/>
          </a:bodyPr>
          <a:lstStyle/>
          <a:p>
            <a:r>
              <a:rPr lang="en-US" sz="900">
                <a:hlinkClick r:id="rId4" tooltip="http://www.tanveernaseer.com/3-strategies-to-use-reflection-to-increase-leadership-self-awareness/"/>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707235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002F139-264F-4B41-B39A-9E8B2901E164}"/>
              </a:ext>
            </a:extLst>
          </p:cNvPr>
          <p:cNvSpPr>
            <a:spLocks noGrp="1"/>
          </p:cNvSpPr>
          <p:nvPr>
            <p:ph type="title"/>
          </p:nvPr>
        </p:nvSpPr>
        <p:spPr/>
        <p:txBody>
          <a:bodyPr/>
          <a:lstStyle/>
          <a:p>
            <a:r>
              <a:rPr lang="en-US" dirty="0"/>
              <a:t>Hearing God</a:t>
            </a:r>
            <a:endParaRPr lang="en-US" dirty="0">
              <a:solidFill>
                <a:schemeClr val="bg2">
                  <a:lumMod val="50000"/>
                </a:schemeClr>
              </a:solidFill>
            </a:endParaRPr>
          </a:p>
        </p:txBody>
      </p:sp>
      <p:pic>
        <p:nvPicPr>
          <p:cNvPr id="15" name="Picture Placeholder 14">
            <a:extLst>
              <a:ext uri="{FF2B5EF4-FFF2-40B4-BE49-F238E27FC236}">
                <a16:creationId xmlns:a16="http://schemas.microsoft.com/office/drawing/2014/main" xmlns="" id="{C19A2066-8A0C-4F7D-949C-5ABD4C709588}"/>
              </a:ext>
            </a:extLst>
          </p:cNvPr>
          <p:cNvPicPr>
            <a:picLocks noGrp="1" noChangeAspect="1"/>
          </p:cNvPicPr>
          <p:nvPr>
            <p:ph type="pic" sz="quarter" idx="13"/>
          </p:nvPr>
        </p:nvPicPr>
        <p:blipFill>
          <a:blip r:embed="rId3">
            <a:extLst>
              <a:ext uri="{837473B0-CC2E-450A-ABE3-18F120FF3D39}">
                <a1611:picAttrSrcUrl xmlns:a1611="http://schemas.microsoft.com/office/drawing/2016/11/main" xmlns="" r:id="rId4"/>
              </a:ext>
            </a:extLst>
          </a:blip>
          <a:srcRect/>
          <a:stretch/>
        </p:blipFill>
        <p:spPr>
          <a:xfrm>
            <a:off x="1066799" y="1663430"/>
            <a:ext cx="4414847" cy="4414847"/>
          </a:xfrm>
        </p:spPr>
      </p:pic>
      <p:graphicFrame>
        <p:nvGraphicFramePr>
          <p:cNvPr id="13" name="Content Placeholder 14" descr="SmartArt object">
            <a:extLst>
              <a:ext uri="{FF2B5EF4-FFF2-40B4-BE49-F238E27FC236}">
                <a16:creationId xmlns:a16="http://schemas.microsoft.com/office/drawing/2014/main" xmlns="" id="{DDF6050D-62DF-4914-93B9-C337839FF3BD}"/>
              </a:ext>
            </a:extLst>
          </p:cNvPr>
          <p:cNvGraphicFramePr>
            <a:graphicFrameLocks noGrp="1"/>
          </p:cNvGraphicFramePr>
          <p:nvPr>
            <p:ph sz="half" idx="2"/>
            <p:extLst>
              <p:ext uri="{D42A27DB-BD31-4B8C-83A1-F6EECF244321}">
                <p14:modId xmlns:p14="http://schemas.microsoft.com/office/powerpoint/2010/main" val="2662858888"/>
              </p:ext>
            </p:extLst>
          </p:nvPr>
        </p:nvGraphicFramePr>
        <p:xfrm>
          <a:off x="6461125" y="2103438"/>
          <a:ext cx="4664075" cy="37480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a:extLst>
              <a:ext uri="{FF2B5EF4-FFF2-40B4-BE49-F238E27FC236}">
                <a16:creationId xmlns:a16="http://schemas.microsoft.com/office/drawing/2014/main" xmlns="" id="{719B91DE-7769-4682-BA65-863C485EF388}"/>
              </a:ext>
            </a:extLst>
          </p:cNvPr>
          <p:cNvSpPr txBox="1"/>
          <p:nvPr/>
        </p:nvSpPr>
        <p:spPr>
          <a:xfrm>
            <a:off x="1604280" y="5847445"/>
            <a:ext cx="3739927" cy="230832"/>
          </a:xfrm>
          <a:prstGeom prst="rect">
            <a:avLst/>
          </a:prstGeom>
          <a:noFill/>
        </p:spPr>
        <p:txBody>
          <a:bodyPr wrap="square" rtlCol="0">
            <a:spAutoFit/>
          </a:bodyPr>
          <a:lstStyle/>
          <a:p>
            <a:r>
              <a:rPr lang="en-US" sz="900">
                <a:hlinkClick r:id="rId4" tooltip="https://ifragrance.wordpress.com/2013/07/15/no-ifs-no-buts-just-shut-up/"/>
              </a:rPr>
              <a:t>This Photo</a:t>
            </a:r>
            <a:r>
              <a:rPr lang="en-US" sz="900"/>
              <a:t> by Unknown Author is licensed under </a:t>
            </a:r>
            <a:r>
              <a:rPr lang="en-US" sz="900">
                <a:hlinkClick r:id="rId10" tooltip="https://creativecommons.org/licenses/by-nc-nd/3.0/"/>
              </a:rPr>
              <a:t>CC BY-NC-ND</a:t>
            </a:r>
            <a:endParaRPr lang="en-US" sz="900"/>
          </a:p>
        </p:txBody>
      </p:sp>
    </p:spTree>
    <p:extLst>
      <p:ext uri="{BB962C8B-B14F-4D97-AF65-F5344CB8AC3E}">
        <p14:creationId xmlns:p14="http://schemas.microsoft.com/office/powerpoint/2010/main" val="912618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1E94681D-2A4C-4A8D-B9B5-31D440D032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FB65ABA3-820C-4D75-9437-9EFA1ADFE1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20" name="Rectangle 19">
            <a:extLst>
              <a:ext uri="{FF2B5EF4-FFF2-40B4-BE49-F238E27FC236}">
                <a16:creationId xmlns:a16="http://schemas.microsoft.com/office/drawing/2014/main" xmlns="" id="{036BF2FB-90D8-48DB-BD34-D040CDCFF2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2" name="Rectangle 21">
            <a:extLst>
              <a:ext uri="{FF2B5EF4-FFF2-40B4-BE49-F238E27FC236}">
                <a16:creationId xmlns:a16="http://schemas.microsoft.com/office/drawing/2014/main" xmlns="" id="{B6EE7E08-B389-43E5-B019-1B0A8ACBBD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a:extLst>
              <a:ext uri="{FF2B5EF4-FFF2-40B4-BE49-F238E27FC236}">
                <a16:creationId xmlns:a16="http://schemas.microsoft.com/office/drawing/2014/main" xmlns="" id="{B1DE2944-CBE6-437E-B09B-0F786EE86F29}"/>
              </a:ext>
            </a:extLst>
          </p:cNvPr>
          <p:cNvPicPr>
            <a:picLocks noGrp="1" noChangeAspect="1"/>
          </p:cNvPicPr>
          <p:nvPr>
            <p:ph idx="1"/>
          </p:nvPr>
        </p:nvPicPr>
        <p:blipFill>
          <a:blip r:embed="rId3">
            <a:extLst>
              <a:ext uri="{837473B0-CC2E-450A-ABE3-18F120FF3D39}">
                <a1611:picAttrSrcUrl xmlns:a1611="http://schemas.microsoft.com/office/drawing/2016/11/main" xmlns="" r:id="rId4"/>
              </a:ext>
            </a:extLst>
          </a:blip>
          <a:srcRect/>
          <a:stretch/>
        </p:blipFill>
        <p:spPr>
          <a:xfrm>
            <a:off x="0" y="255102"/>
            <a:ext cx="6557895" cy="6361598"/>
          </a:xfrm>
          <a:prstGeom prst="rect">
            <a:avLst/>
          </a:prstGeom>
          <a:noFill/>
        </p:spPr>
      </p:pic>
      <p:sp>
        <p:nvSpPr>
          <p:cNvPr id="24" name="Rectangle 23">
            <a:extLst>
              <a:ext uri="{FF2B5EF4-FFF2-40B4-BE49-F238E27FC236}">
                <a16:creationId xmlns:a16="http://schemas.microsoft.com/office/drawing/2014/main" xmlns="" id="{E60D94A5-8A09-4BAB-8F7C-69BC34C54D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7A1AE32B-3A6E-4C5E-8FEB-73861B9A26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7DE88500-3CF8-4097-8DEC-19D4A816CC27}"/>
              </a:ext>
            </a:extLst>
          </p:cNvPr>
          <p:cNvSpPr>
            <a:spLocks noGrp="1"/>
          </p:cNvSpPr>
          <p:nvPr>
            <p:ph type="title"/>
          </p:nvPr>
        </p:nvSpPr>
        <p:spPr>
          <a:xfrm>
            <a:off x="7064082" y="642594"/>
            <a:ext cx="4472921" cy="1371600"/>
          </a:xfrm>
          <a:prstGeom prst="rect">
            <a:avLst/>
          </a:prstGeom>
        </p:spPr>
        <p:txBody>
          <a:bodyPr vert="horz" lIns="91440" tIns="45720" rIns="91440" bIns="45720" rtlCol="0" anchor="ctr">
            <a:normAutofit fontScale="90000"/>
          </a:bodyPr>
          <a:lstStyle/>
          <a:p>
            <a:pPr>
              <a:lnSpc>
                <a:spcPct val="90000"/>
              </a:lnSpc>
            </a:pPr>
            <a:r>
              <a:rPr lang="en-US" sz="4800" dirty="0">
                <a:solidFill>
                  <a:schemeClr val="bg2">
                    <a:lumMod val="50000"/>
                  </a:schemeClr>
                </a:solidFill>
              </a:rPr>
              <a:t>Understanding God</a:t>
            </a:r>
          </a:p>
        </p:txBody>
      </p:sp>
      <p:sp>
        <p:nvSpPr>
          <p:cNvPr id="11" name="Text Placeholder 3">
            <a:extLst>
              <a:ext uri="{FF2B5EF4-FFF2-40B4-BE49-F238E27FC236}">
                <a16:creationId xmlns:a16="http://schemas.microsoft.com/office/drawing/2014/main" xmlns="" id="{D2A7D9C9-44A9-4426-88FF-AAD1CA851446}"/>
              </a:ext>
            </a:extLst>
          </p:cNvPr>
          <p:cNvSpPr>
            <a:spLocks noGrp="1"/>
          </p:cNvSpPr>
          <p:nvPr>
            <p:ph type="body" sz="half" idx="2"/>
          </p:nvPr>
        </p:nvSpPr>
        <p:spPr>
          <a:xfrm>
            <a:off x="7064082" y="2103120"/>
            <a:ext cx="4336421" cy="3931920"/>
          </a:xfrm>
        </p:spPr>
        <p:txBody>
          <a:bodyPr vert="horz" lIns="91440" tIns="45720" rIns="91440" bIns="45720" rtlCol="0">
            <a:normAutofit/>
          </a:bodyPr>
          <a:lstStyle/>
          <a:p>
            <a:pPr marL="216000" indent="-216000">
              <a:lnSpc>
                <a:spcPct val="100000"/>
              </a:lnSpc>
              <a:spcBef>
                <a:spcPts val="900"/>
              </a:spcBef>
              <a:buClr>
                <a:schemeClr val="accent1"/>
              </a:buClr>
              <a:buFont typeface="Arial" panose="020B0604020202020204" pitchFamily="34" charset="0"/>
              <a:buChar char="•"/>
            </a:pPr>
            <a:r>
              <a:rPr lang="en-US" dirty="0">
                <a:solidFill>
                  <a:schemeClr val="bg2">
                    <a:lumMod val="50000"/>
                  </a:schemeClr>
                </a:solidFill>
              </a:rPr>
              <a:t>Luke 11:28</a:t>
            </a:r>
          </a:p>
          <a:p>
            <a:pPr marL="216000" indent="-216000">
              <a:lnSpc>
                <a:spcPct val="100000"/>
              </a:lnSpc>
              <a:spcBef>
                <a:spcPts val="900"/>
              </a:spcBef>
              <a:buClr>
                <a:schemeClr val="accent1"/>
              </a:buClr>
              <a:buFont typeface="Arial" panose="020B0604020202020204" pitchFamily="34" charset="0"/>
              <a:buChar char="•"/>
            </a:pPr>
            <a:r>
              <a:rPr lang="en-US" dirty="0">
                <a:solidFill>
                  <a:schemeClr val="bg2">
                    <a:lumMod val="50000"/>
                  </a:schemeClr>
                </a:solidFill>
              </a:rPr>
              <a:t>Isaiah 30:21</a:t>
            </a:r>
          </a:p>
          <a:p>
            <a:pPr marL="216000" indent="-216000">
              <a:lnSpc>
                <a:spcPct val="100000"/>
              </a:lnSpc>
              <a:spcBef>
                <a:spcPts val="900"/>
              </a:spcBef>
              <a:buClr>
                <a:schemeClr val="accent1"/>
              </a:buClr>
              <a:buFont typeface="Arial" panose="020B0604020202020204" pitchFamily="34" charset="0"/>
              <a:buChar char="•"/>
            </a:pPr>
            <a:r>
              <a:rPr lang="en-US" dirty="0">
                <a:solidFill>
                  <a:schemeClr val="bg2">
                    <a:lumMod val="50000"/>
                  </a:schemeClr>
                </a:solidFill>
              </a:rPr>
              <a:t>Psalm 32:8-9</a:t>
            </a:r>
          </a:p>
          <a:p>
            <a:pPr marL="216000" indent="-216000">
              <a:lnSpc>
                <a:spcPct val="100000"/>
              </a:lnSpc>
              <a:spcBef>
                <a:spcPts val="900"/>
              </a:spcBef>
              <a:buClr>
                <a:schemeClr val="accent1"/>
              </a:buClr>
              <a:buFont typeface="Arial" panose="020B0604020202020204" pitchFamily="34" charset="0"/>
              <a:buChar char="•"/>
            </a:pPr>
            <a:r>
              <a:rPr lang="en-US" dirty="0">
                <a:solidFill>
                  <a:schemeClr val="bg2">
                    <a:lumMod val="50000"/>
                  </a:schemeClr>
                </a:solidFill>
              </a:rPr>
              <a:t>2 Timothy 3:16-17</a:t>
            </a:r>
          </a:p>
          <a:p>
            <a:pPr marL="216000" indent="-216000">
              <a:lnSpc>
                <a:spcPct val="100000"/>
              </a:lnSpc>
              <a:spcBef>
                <a:spcPts val="900"/>
              </a:spcBef>
              <a:buClr>
                <a:schemeClr val="accent1"/>
              </a:buClr>
              <a:buFont typeface="Arial" panose="020B0604020202020204" pitchFamily="34" charset="0"/>
              <a:buChar char="•"/>
            </a:pPr>
            <a:r>
              <a:rPr lang="en-US" dirty="0">
                <a:solidFill>
                  <a:schemeClr val="bg2">
                    <a:lumMod val="50000"/>
                  </a:schemeClr>
                </a:solidFill>
              </a:rPr>
              <a:t>James 1:22</a:t>
            </a:r>
          </a:p>
          <a:p>
            <a:pPr marL="216000" indent="-216000">
              <a:lnSpc>
                <a:spcPct val="100000"/>
              </a:lnSpc>
              <a:spcBef>
                <a:spcPts val="900"/>
              </a:spcBef>
              <a:buClr>
                <a:schemeClr val="accent1"/>
              </a:buClr>
              <a:buFont typeface="Arial" panose="020B0604020202020204" pitchFamily="34" charset="0"/>
              <a:buChar char="•"/>
            </a:pPr>
            <a:r>
              <a:rPr lang="en-US" dirty="0">
                <a:solidFill>
                  <a:schemeClr val="bg2">
                    <a:lumMod val="50000"/>
                  </a:schemeClr>
                </a:solidFill>
              </a:rPr>
              <a:t>Psalm 85:8</a:t>
            </a:r>
          </a:p>
          <a:p>
            <a:pPr marL="216000" indent="-216000">
              <a:lnSpc>
                <a:spcPct val="100000"/>
              </a:lnSpc>
              <a:spcBef>
                <a:spcPts val="900"/>
              </a:spcBef>
              <a:buClr>
                <a:schemeClr val="accent1"/>
              </a:buClr>
              <a:buFont typeface="Arial" panose="020B0604020202020204" pitchFamily="34" charset="0"/>
              <a:buChar char="•"/>
            </a:pPr>
            <a:r>
              <a:rPr lang="en-US" dirty="0">
                <a:solidFill>
                  <a:schemeClr val="bg2">
                    <a:lumMod val="50000"/>
                  </a:schemeClr>
                </a:solidFill>
              </a:rPr>
              <a:t>Psalm 119:105</a:t>
            </a:r>
          </a:p>
          <a:p>
            <a:pPr marL="216000" indent="-216000">
              <a:lnSpc>
                <a:spcPct val="100000"/>
              </a:lnSpc>
              <a:spcBef>
                <a:spcPts val="900"/>
              </a:spcBef>
              <a:buClr>
                <a:schemeClr val="accent1"/>
              </a:buClr>
              <a:buFont typeface="Arial" panose="020B0604020202020204" pitchFamily="34" charset="0"/>
              <a:buChar char="•"/>
            </a:pPr>
            <a:r>
              <a:rPr lang="en-US" dirty="0">
                <a:solidFill>
                  <a:schemeClr val="bg2">
                    <a:lumMod val="50000"/>
                  </a:schemeClr>
                </a:solidFill>
              </a:rPr>
              <a:t>James 1:5</a:t>
            </a:r>
          </a:p>
          <a:p>
            <a:pPr marL="216000" indent="-216000">
              <a:lnSpc>
                <a:spcPct val="100000"/>
              </a:lnSpc>
              <a:spcBef>
                <a:spcPts val="900"/>
              </a:spcBef>
              <a:buClr>
                <a:schemeClr val="accent1"/>
              </a:buClr>
              <a:buFont typeface="Arial" panose="020B0604020202020204" pitchFamily="34" charset="0"/>
              <a:buChar char="•"/>
            </a:pPr>
            <a:r>
              <a:rPr lang="en-US" dirty="0">
                <a:solidFill>
                  <a:schemeClr val="bg2">
                    <a:lumMod val="50000"/>
                  </a:schemeClr>
                </a:solidFill>
              </a:rPr>
              <a:t>John 14:26</a:t>
            </a:r>
          </a:p>
        </p:txBody>
      </p:sp>
      <p:sp>
        <p:nvSpPr>
          <p:cNvPr id="4" name="TextBox 3">
            <a:extLst>
              <a:ext uri="{FF2B5EF4-FFF2-40B4-BE49-F238E27FC236}">
                <a16:creationId xmlns:a16="http://schemas.microsoft.com/office/drawing/2014/main" xmlns="" id="{556AE99B-61D1-4057-AAB9-C5A6CEF06C98}"/>
              </a:ext>
            </a:extLst>
          </p:cNvPr>
          <p:cNvSpPr txBox="1"/>
          <p:nvPr/>
        </p:nvSpPr>
        <p:spPr>
          <a:xfrm>
            <a:off x="82258" y="5214124"/>
            <a:ext cx="6421661" cy="954107"/>
          </a:xfrm>
          <a:prstGeom prst="rect">
            <a:avLst/>
          </a:prstGeom>
          <a:noFill/>
        </p:spPr>
        <p:txBody>
          <a:bodyPr wrap="square" rtlCol="0">
            <a:spAutoFit/>
          </a:bodyPr>
          <a:lstStyle/>
          <a:p>
            <a:pPr algn="ctr"/>
            <a:r>
              <a:rPr lang="en-US" sz="2800" i="1" dirty="0">
                <a:solidFill>
                  <a:srgbClr val="FFFF00"/>
                </a:solidFill>
              </a:rPr>
              <a:t>He restores my soul: he leadeth me in the paths of righteousness for his name’s sake.</a:t>
            </a:r>
          </a:p>
        </p:txBody>
      </p:sp>
    </p:spTree>
    <p:extLst>
      <p:ext uri="{BB962C8B-B14F-4D97-AF65-F5344CB8AC3E}">
        <p14:creationId xmlns:p14="http://schemas.microsoft.com/office/powerpoint/2010/main" val="52010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1E94681D-2A4C-4A8D-B9B5-31D440D032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FB65ABA3-820C-4D75-9437-9EFA1ADFE1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8" name="Rectangle 17">
            <a:extLst>
              <a:ext uri="{FF2B5EF4-FFF2-40B4-BE49-F238E27FC236}">
                <a16:creationId xmlns:a16="http://schemas.microsoft.com/office/drawing/2014/main" xmlns="" id="{036BF2FB-90D8-48DB-BD34-D040CDCFF2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0" name="Rectangle 19">
            <a:extLst>
              <a:ext uri="{FF2B5EF4-FFF2-40B4-BE49-F238E27FC236}">
                <a16:creationId xmlns:a16="http://schemas.microsoft.com/office/drawing/2014/main" xmlns=""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a:extLst>
              <a:ext uri="{FF2B5EF4-FFF2-40B4-BE49-F238E27FC236}">
                <a16:creationId xmlns:a16="http://schemas.microsoft.com/office/drawing/2014/main" xmlns="" id="{1EF7692A-5CA9-4710-B9F3-81C8F9C643AC}"/>
              </a:ext>
            </a:extLst>
          </p:cNvPr>
          <p:cNvPicPr>
            <a:picLocks noGrp="1" noChangeAspect="1"/>
          </p:cNvPicPr>
          <p:nvPr>
            <p:ph sz="half" idx="1"/>
          </p:nvPr>
        </p:nvPicPr>
        <p:blipFill>
          <a:blip r:embed="rId3">
            <a:extLst>
              <a:ext uri="{837473B0-CC2E-450A-ABE3-18F120FF3D39}">
                <a1611:picAttrSrcUrl xmlns:a1611="http://schemas.microsoft.com/office/drawing/2016/11/main" xmlns="" r:id="rId4"/>
              </a:ext>
            </a:extLst>
          </a:blip>
          <a:srcRect/>
          <a:stretch/>
        </p:blipFill>
        <p:spPr>
          <a:xfrm>
            <a:off x="0" y="1"/>
            <a:ext cx="12191275" cy="7088831"/>
          </a:xfrm>
          <a:prstGeom prst="rect">
            <a:avLst/>
          </a:prstGeom>
        </p:spPr>
      </p:pic>
      <p:sp>
        <p:nvSpPr>
          <p:cNvPr id="22" name="Rectangle 21">
            <a:extLst>
              <a:ext uri="{FF2B5EF4-FFF2-40B4-BE49-F238E27FC236}">
                <a16:creationId xmlns:a16="http://schemas.microsoft.com/office/drawing/2014/main" xmlns=""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39709"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xmlns=""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xmlns="" id="{769BAC94-6EE6-4C8D-8140-D4B8F6CFD4D4}"/>
              </a:ext>
            </a:extLst>
          </p:cNvPr>
          <p:cNvSpPr>
            <a:spLocks noGrp="1"/>
          </p:cNvSpPr>
          <p:nvPr>
            <p:ph type="title"/>
          </p:nvPr>
        </p:nvSpPr>
        <p:spPr>
          <a:xfrm>
            <a:off x="6846137" y="727626"/>
            <a:ext cx="4602152" cy="1718225"/>
          </a:xfrm>
        </p:spPr>
        <p:txBody>
          <a:bodyPr vert="horz" lIns="91440" tIns="45720" rIns="91440" bIns="45720" rtlCol="0" anchor="ctr">
            <a:normAutofit/>
          </a:bodyPr>
          <a:lstStyle/>
          <a:p>
            <a:r>
              <a:rPr lang="en-US" dirty="0">
                <a:solidFill>
                  <a:schemeClr val="bg2">
                    <a:lumMod val="50000"/>
                  </a:schemeClr>
                </a:solidFill>
              </a:rPr>
              <a:t>First Lesson Summary</a:t>
            </a:r>
          </a:p>
        </p:txBody>
      </p:sp>
      <p:sp>
        <p:nvSpPr>
          <p:cNvPr id="9" name="Content Placeholder 8">
            <a:extLst>
              <a:ext uri="{FF2B5EF4-FFF2-40B4-BE49-F238E27FC236}">
                <a16:creationId xmlns:a16="http://schemas.microsoft.com/office/drawing/2014/main" xmlns="" id="{2352AEF0-6B6A-4BB0-A115-57B4A69831F0}"/>
              </a:ext>
            </a:extLst>
          </p:cNvPr>
          <p:cNvSpPr>
            <a:spLocks noGrp="1"/>
          </p:cNvSpPr>
          <p:nvPr>
            <p:ph sz="half" idx="2"/>
          </p:nvPr>
        </p:nvSpPr>
        <p:spPr>
          <a:xfrm>
            <a:off x="6846137" y="2538920"/>
            <a:ext cx="4400983" cy="3480066"/>
          </a:xfrm>
        </p:spPr>
        <p:txBody>
          <a:bodyPr vert="horz" lIns="91440" tIns="45720" rIns="91440" bIns="45720" rtlCol="0">
            <a:normAutofit/>
          </a:bodyPr>
          <a:lstStyle/>
          <a:p>
            <a:pPr marL="216000" indent="-216000">
              <a:buClr>
                <a:schemeClr val="accent1"/>
              </a:buClr>
              <a:buFont typeface="Arial" panose="020B0604020202020204" pitchFamily="34" charset="0"/>
              <a:buChar char="•"/>
            </a:pPr>
            <a:r>
              <a:rPr lang="en-US" sz="2400" dirty="0">
                <a:solidFill>
                  <a:schemeClr val="bg2">
                    <a:lumMod val="50000"/>
                  </a:schemeClr>
                </a:solidFill>
              </a:rPr>
              <a:t>Approach God with confidence</a:t>
            </a:r>
          </a:p>
          <a:p>
            <a:pPr marL="216000" indent="-216000">
              <a:buClr>
                <a:schemeClr val="accent1"/>
              </a:buClr>
              <a:buFont typeface="Arial" panose="020B0604020202020204" pitchFamily="34" charset="0"/>
              <a:buChar char="•"/>
            </a:pPr>
            <a:r>
              <a:rPr lang="en-US" sz="2400" dirty="0">
                <a:solidFill>
                  <a:schemeClr val="bg2">
                    <a:lumMod val="50000"/>
                  </a:schemeClr>
                </a:solidFill>
              </a:rPr>
              <a:t>Revelation 3:20</a:t>
            </a:r>
          </a:p>
          <a:p>
            <a:pPr marL="216000" indent="-216000">
              <a:buClr>
                <a:schemeClr val="accent1"/>
              </a:buClr>
              <a:buFont typeface="Arial" panose="020B0604020202020204" pitchFamily="34" charset="0"/>
              <a:buChar char="•"/>
            </a:pPr>
            <a:r>
              <a:rPr lang="en-US" sz="2400" dirty="0">
                <a:solidFill>
                  <a:schemeClr val="bg2">
                    <a:lumMod val="50000"/>
                  </a:schemeClr>
                </a:solidFill>
              </a:rPr>
              <a:t>Must first believe that He is</a:t>
            </a:r>
          </a:p>
          <a:p>
            <a:pPr marL="216000" indent="-216000">
              <a:buClr>
                <a:schemeClr val="accent1"/>
              </a:buClr>
              <a:buFont typeface="Arial" panose="020B0604020202020204" pitchFamily="34" charset="0"/>
              <a:buChar char="•"/>
            </a:pPr>
            <a:r>
              <a:rPr lang="en-US" sz="2400" dirty="0">
                <a:solidFill>
                  <a:schemeClr val="bg2">
                    <a:lumMod val="50000"/>
                  </a:schemeClr>
                </a:solidFill>
              </a:rPr>
              <a:t>Hebrews 2:1</a:t>
            </a:r>
          </a:p>
          <a:p>
            <a:pPr marL="216000" indent="-216000">
              <a:buClr>
                <a:schemeClr val="accent1"/>
              </a:buClr>
              <a:buFont typeface="Arial" panose="020B0604020202020204" pitchFamily="34" charset="0"/>
              <a:buChar char="•"/>
            </a:pPr>
            <a:r>
              <a:rPr lang="en-US" sz="2400" dirty="0">
                <a:solidFill>
                  <a:schemeClr val="bg2">
                    <a:lumMod val="50000"/>
                  </a:schemeClr>
                </a:solidFill>
              </a:rPr>
              <a:t>James 1:22</a:t>
            </a:r>
          </a:p>
          <a:p>
            <a:pPr marL="216000" indent="-216000">
              <a:buClr>
                <a:schemeClr val="accent1"/>
              </a:buClr>
              <a:buFont typeface="Arial" panose="020B0604020202020204" pitchFamily="34" charset="0"/>
              <a:buChar char="•"/>
            </a:pPr>
            <a:r>
              <a:rPr lang="en-US" sz="2400" dirty="0">
                <a:solidFill>
                  <a:schemeClr val="bg2">
                    <a:lumMod val="50000"/>
                  </a:schemeClr>
                </a:solidFill>
              </a:rPr>
              <a:t>Isaiah 30:19-22</a:t>
            </a:r>
          </a:p>
        </p:txBody>
      </p:sp>
      <p:sp>
        <p:nvSpPr>
          <p:cNvPr id="2" name="TextBox 1">
            <a:extLst>
              <a:ext uri="{FF2B5EF4-FFF2-40B4-BE49-F238E27FC236}">
                <a16:creationId xmlns:a16="http://schemas.microsoft.com/office/drawing/2014/main" xmlns="" id="{8F0F93DE-48BF-4FAA-B459-79EF109DB0D7}"/>
              </a:ext>
            </a:extLst>
          </p:cNvPr>
          <p:cNvSpPr txBox="1"/>
          <p:nvPr/>
        </p:nvSpPr>
        <p:spPr>
          <a:xfrm>
            <a:off x="1297740" y="6858000"/>
            <a:ext cx="9596517" cy="230832"/>
          </a:xfrm>
          <a:prstGeom prst="rect">
            <a:avLst/>
          </a:prstGeom>
          <a:noFill/>
        </p:spPr>
        <p:txBody>
          <a:bodyPr wrap="square" rtlCol="0">
            <a:spAutoFit/>
          </a:bodyPr>
          <a:lstStyle/>
          <a:p>
            <a:r>
              <a:rPr lang="en-US" sz="900">
                <a:hlinkClick r:id="rId4" tooltip="http://inspiringbetterlife.blogspot.com/2011/12/blessed-family-intercessions.html"/>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3822407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FDC0A5F4-FE96-4D3A-A9D6-A76F32BA6429}"/>
              </a:ext>
            </a:extLst>
          </p:cNvPr>
          <p:cNvPicPr>
            <a:picLocks noGrp="1" noChangeAspect="1"/>
          </p:cNvPicPr>
          <p:nvPr>
            <p:ph sz="half" idx="1"/>
          </p:nvPr>
        </p:nvPicPr>
        <p:blipFill>
          <a:blip r:embed="rId3">
            <a:extLst>
              <a:ext uri="{837473B0-CC2E-450A-ABE3-18F120FF3D39}">
                <a1611:picAttrSrcUrl xmlns:a1611="http://schemas.microsoft.com/office/drawing/2016/11/main" xmlns="" r:id="rId4"/>
              </a:ext>
            </a:extLst>
          </a:blip>
          <a:srcRect/>
          <a:stretch/>
        </p:blipFill>
        <p:spPr>
          <a:xfrm>
            <a:off x="376756" y="247670"/>
            <a:ext cx="11438488" cy="6362659"/>
          </a:xfrm>
          <a:prstGeom prst="rect">
            <a:avLst/>
          </a:prstGeom>
        </p:spPr>
      </p:pic>
      <p:sp>
        <p:nvSpPr>
          <p:cNvPr id="2" name="Title 1">
            <a:extLst>
              <a:ext uri="{FF2B5EF4-FFF2-40B4-BE49-F238E27FC236}">
                <a16:creationId xmlns:a16="http://schemas.microsoft.com/office/drawing/2014/main" xmlns="" id="{D49C97B1-F677-4C82-9865-227A9B7D2400}"/>
              </a:ext>
            </a:extLst>
          </p:cNvPr>
          <p:cNvSpPr>
            <a:spLocks noGrp="1"/>
          </p:cNvSpPr>
          <p:nvPr>
            <p:ph type="title"/>
          </p:nvPr>
        </p:nvSpPr>
        <p:spPr>
          <a:xfrm>
            <a:off x="1066800" y="642594"/>
            <a:ext cx="10058400" cy="1371600"/>
          </a:xfrm>
        </p:spPr>
        <p:txBody>
          <a:bodyPr vert="horz" lIns="91440" tIns="45720" rIns="91440" bIns="45720" rtlCol="0" anchor="ctr">
            <a:normAutofit/>
          </a:bodyPr>
          <a:lstStyle/>
          <a:p>
            <a:r>
              <a:rPr lang="en-US" dirty="0">
                <a:solidFill>
                  <a:schemeClr val="bg2">
                    <a:lumMod val="50000"/>
                  </a:schemeClr>
                </a:solidFill>
              </a:rPr>
              <a:t>Course Progress</a:t>
            </a:r>
          </a:p>
        </p:txBody>
      </p:sp>
      <p:graphicFrame>
        <p:nvGraphicFramePr>
          <p:cNvPr id="37" name="Content Placeholder 4" descr="Smartart Placeholder">
            <a:extLst>
              <a:ext uri="{FF2B5EF4-FFF2-40B4-BE49-F238E27FC236}">
                <a16:creationId xmlns:a16="http://schemas.microsoft.com/office/drawing/2014/main" xmlns="" id="{E9190C4C-2B7F-4FE9-96C7-83E23481CB7B}"/>
              </a:ext>
            </a:extLst>
          </p:cNvPr>
          <p:cNvGraphicFramePr/>
          <p:nvPr>
            <p:extLst>
              <p:ext uri="{D42A27DB-BD31-4B8C-83A1-F6EECF244321}">
                <p14:modId xmlns:p14="http://schemas.microsoft.com/office/powerpoint/2010/main" val="2611983854"/>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093877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
      <a:dk1>
        <a:srgbClr val="000000"/>
      </a:dk1>
      <a:lt1>
        <a:srgbClr val="FFFFFF"/>
      </a:lt1>
      <a:dk2>
        <a:srgbClr val="41242D"/>
      </a:dk2>
      <a:lt2>
        <a:srgbClr val="E2E2E8"/>
      </a:lt2>
      <a:accent1>
        <a:srgbClr val="A5A27D"/>
      </a:accent1>
      <a:accent2>
        <a:srgbClr val="B79A7A"/>
      </a:accent2>
      <a:accent3>
        <a:srgbClr val="C2948F"/>
      </a:accent3>
      <a:accent4>
        <a:srgbClr val="BA7F91"/>
      </a:accent4>
      <a:accent5>
        <a:srgbClr val="C390B5"/>
      </a:accent5>
      <a:accent6>
        <a:srgbClr val="B17FBA"/>
      </a:accent6>
      <a:hlink>
        <a:srgbClr val="6D71B0"/>
      </a:hlink>
      <a:folHlink>
        <a:srgbClr val="7F7F7F"/>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Classic-Corporate_Teach a Course_04_Win32_MO - v4" id="{2AE1B83A-9721-4EF8-B275-2624D019C8C0}" vid="{8CDF83C5-BCF3-42CE-9DDC-151D6253CC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5E4A76-0180-4CD0-B081-82F74A336136}">
  <ds:schemaRef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DB96A612-58F4-4E9A-9665-3987CC3AC4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243E30-12F4-4BE3-B27D-23AB115E9D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Teach a course presentation</Template>
  <TotalTime>0</TotalTime>
  <Words>1275</Words>
  <Application>Microsoft Office PowerPoint</Application>
  <PresentationFormat>Widescreen</PresentationFormat>
  <Paragraphs>165</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Garamond</vt:lpstr>
      <vt:lpstr>Wingdings</vt:lpstr>
      <vt:lpstr>SavonVTI</vt:lpstr>
      <vt:lpstr>PowerPoint Presentation</vt:lpstr>
      <vt:lpstr>AN INTERACTIVE STUDY OF THE WORD OF GOD PURPOSED TO GUIDE THE BELIEVER TO SEEK, UNDERSTAND AND OBTAIN ZOE LIFE.  JOHN 10:10 THE THIEF COMETH NOT, BUT FOR TO STEAL, AND TO KILL, AND TO DESTROY; I AM COME THAT THEY MIGHT HAVE LIFE, AND THAT THEY MIGHT HAVE IT MORE ABUNDANTLY. GALATIANS 2:20 I AM CRUCIFIED WITH CHRIST: NEVERTHELESS I LIVE; YET NOT I, BUT CHRIST LIVETH IN ME: AND THE LIFE WHICH I NOW LIVE IN THE FLESH I LIVE BY THE FAITH OF THE SON OF GOD, WHO LOVED ME, AND GAVE HIMSELF FOR ME.</vt:lpstr>
      <vt:lpstr>PURPOSE</vt:lpstr>
      <vt:lpstr>First Lesson Jeremiah 37:17 KJV “Is there any word from the Lord?” And Jeremiah said, “There is.”</vt:lpstr>
      <vt:lpstr>Approaching God  </vt:lpstr>
      <vt:lpstr>Hearing God</vt:lpstr>
      <vt:lpstr>Understanding God</vt:lpstr>
      <vt:lpstr>First Lesson Summary</vt:lpstr>
      <vt:lpstr>Course Progress</vt:lpstr>
      <vt:lpstr>Course Progress</vt:lpstr>
      <vt:lpstr>Bible Study Dates</vt:lpstr>
      <vt:lpstr>We Want To Hear From You! (conference call #) 339-209-5622</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2020-03-28T14:28:47Z</dcterms:created>
  <dcterms:modified xsi:type="dcterms:W3CDTF">2020-04-12T14:30:58Z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